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7" r:id="rId3"/>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9144000"/>
  <p:notesSz cx="7010400" cy="9296400"/>
  <p:embeddedFontLst>
    <p:embeddedFont>
      <p:font typeface="Constantia"/>
      <p:regular r:id="rId25"/>
      <p:bold r:id="rId26"/>
      <p:italic r:id="rId27"/>
      <p:boldItalic r:id="rId28"/>
    </p:embeddedFont>
    <p:embeddedFont>
      <p:font typeface="Arim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6" Type="http://schemas.openxmlformats.org/officeDocument/2006/relationships/font" Target="fonts/Constantia-bold.fntdata"/><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slide" Target="slides/slide16.xml"/><Relationship Id="rId3" Type="http://schemas.openxmlformats.org/officeDocument/2006/relationships/slideMaster" Target="slideMasters/slideMaster1.xml"/><Relationship Id="rId34" Type="http://schemas.openxmlformats.org/officeDocument/2006/relationships/customXml" Target="../customXml/item2.xml"/><Relationship Id="rId25" Type="http://schemas.openxmlformats.org/officeDocument/2006/relationships/font" Target="fonts/Constantia-regular.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customXml" Target="../customXml/item1.xml"/><Relationship Id="rId20" Type="http://schemas.openxmlformats.org/officeDocument/2006/relationships/slide" Target="slides/slide15.xml"/><Relationship Id="rId2" Type="http://schemas.openxmlformats.org/officeDocument/2006/relationships/presProps" Target="presProps.xml"/><Relationship Id="rId29" Type="http://schemas.openxmlformats.org/officeDocument/2006/relationships/font" Target="fonts/Arimo-regular.fntdata"/><Relationship Id="rId16" Type="http://schemas.openxmlformats.org/officeDocument/2006/relationships/slide" Target="slides/slide11.xml"/><Relationship Id="rId24" Type="http://schemas.openxmlformats.org/officeDocument/2006/relationships/slide" Target="slides/slide19.xml"/><Relationship Id="rId1" Type="http://schemas.openxmlformats.org/officeDocument/2006/relationships/theme" Target="theme/theme3.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font" Target="fonts/Arimo-boldItalic.fntdata"/><Relationship Id="rId23" Type="http://schemas.openxmlformats.org/officeDocument/2006/relationships/slide" Target="slides/slide18.xml"/><Relationship Id="rId28" Type="http://schemas.openxmlformats.org/officeDocument/2006/relationships/font" Target="fonts/Constantia-boldItalic.fntdata"/><Relationship Id="rId5" Type="http://schemas.openxmlformats.org/officeDocument/2006/relationships/notesMaster" Target="notesMasters/notesMaster1.xml"/><Relationship Id="rId15" Type="http://schemas.openxmlformats.org/officeDocument/2006/relationships/slide" Target="slides/slide10.xml"/><Relationship Id="rId31" Type="http://schemas.openxmlformats.org/officeDocument/2006/relationships/font" Target="fonts/Arimo-italic.fntdata"/><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2.xml"/><Relationship Id="rId9" Type="http://schemas.openxmlformats.org/officeDocument/2006/relationships/slide" Target="slides/slide4.xml"/><Relationship Id="rId27" Type="http://schemas.openxmlformats.org/officeDocument/2006/relationships/font" Target="fonts/Constantia-italic.fntdata"/><Relationship Id="rId30" Type="http://schemas.openxmlformats.org/officeDocument/2006/relationships/font" Target="fonts/Arimo-bold.fntdata"/><Relationship Id="rId14" Type="http://schemas.openxmlformats.org/officeDocument/2006/relationships/slide" Target="slides/slide9.xml"/><Relationship Id="rId35" Type="http://schemas.openxmlformats.org/officeDocument/2006/relationships/customXml" Target="../customXml/item3.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3038475" cy="465137"/>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4" name="Shape 4"/>
          <p:cNvSpPr txBox="1"/>
          <p:nvPr>
            <p:ph idx="10" type="dt"/>
          </p:nvPr>
        </p:nvSpPr>
        <p:spPr>
          <a:xfrm>
            <a:off x="3970337" y="0"/>
            <a:ext cx="3038475" cy="465137"/>
          </a:xfrm>
          <a:prstGeom prst="rect">
            <a:avLst/>
          </a:prstGeom>
          <a:noFill/>
          <a:ln>
            <a:noFill/>
          </a:ln>
        </p:spPr>
        <p:txBody>
          <a:bodyPr anchorCtr="0" anchor="t" bIns="91425" lIns="91425" rIns="91425" wrap="square" tIns="91425"/>
          <a:lstStyle>
            <a:lvl1pPr indent="0" lvl="0" marL="0" marR="0" rtl="0" algn="r">
              <a:lnSpc>
                <a:spcPct val="100000"/>
              </a:lnSpc>
              <a:spcBef>
                <a:spcPts val="0"/>
              </a:spcBef>
              <a:spcAft>
                <a:spcPts val="0"/>
              </a:spcAft>
              <a:buNone/>
              <a:defRPr b="0" i="0" sz="1200" u="none" cap="none" strike="noStrike">
                <a:solidFill>
                  <a:srgbClr val="000000"/>
                </a:solidFill>
                <a:latin typeface="Calibri"/>
                <a:ea typeface="Calibri"/>
                <a:cs typeface="Calibri"/>
                <a:sym typeface="Calibri"/>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5" name="Shape 5"/>
          <p:cNvSpPr/>
          <p:nvPr>
            <p:ph idx="3" type="sldImg"/>
          </p:nvPr>
        </p:nvSpPr>
        <p:spPr>
          <a:xfrm>
            <a:off x="1181100" y="696912"/>
            <a:ext cx="4648200"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med" w="med" type="none"/>
            <a:tailEnd len="med" w="med" type="none"/>
          </a:ln>
        </p:spPr>
      </p:sp>
      <p:sp>
        <p:nvSpPr>
          <p:cNvPr id="6" name="Shape 6"/>
          <p:cNvSpPr txBox="1"/>
          <p:nvPr>
            <p:ph idx="1" type="body"/>
          </p:nvPr>
        </p:nvSpPr>
        <p:spPr>
          <a:xfrm>
            <a:off x="701675" y="4416425"/>
            <a:ext cx="5607050" cy="4183062"/>
          </a:xfrm>
          <a:prstGeom prst="rect">
            <a:avLst/>
          </a:prstGeom>
          <a:noFill/>
          <a:ln>
            <a:noFill/>
          </a:ln>
        </p:spPr>
        <p:txBody>
          <a:bodyPr anchorCtr="0" anchor="t" bIns="91425" lIns="91425" rIns="91425" wrap="square" tIns="91425"/>
          <a:lstStyle>
            <a:lvl1pPr indent="0" lvl="0" marL="0" marR="0" rtl="0" algn="l">
              <a:spcBef>
                <a:spcPts val="0"/>
              </a:spcBef>
              <a:buChar char="●"/>
              <a:defRPr b="0" i="0" sz="1800" u="none" cap="none" strike="noStrike"/>
            </a:lvl1pPr>
            <a:lvl2pPr indent="0" lvl="1" marL="457200" marR="0" rtl="0" algn="l">
              <a:spcBef>
                <a:spcPts val="0"/>
              </a:spcBef>
              <a:buChar char="○"/>
              <a:defRPr b="0" i="0" sz="1800" u="none" cap="none" strike="noStrike"/>
            </a:lvl2pPr>
            <a:lvl3pPr indent="0" lvl="2" marL="914400" marR="0" rtl="0" algn="l">
              <a:spcBef>
                <a:spcPts val="0"/>
              </a:spcBef>
              <a:buChar char="■"/>
              <a:defRPr b="0" i="0" sz="1800" u="none" cap="none" strike="noStrike"/>
            </a:lvl3pPr>
            <a:lvl4pPr indent="0" lvl="3" marL="1371600" marR="0" rtl="0" algn="l">
              <a:spcBef>
                <a:spcPts val="0"/>
              </a:spcBef>
              <a:buChar char="●"/>
              <a:defRPr b="0" i="0" sz="1800" u="none" cap="none" strike="noStrike"/>
            </a:lvl4pPr>
            <a:lvl5pPr indent="0" lvl="4" marL="1828800" marR="0" rtl="0" algn="l">
              <a:spcBef>
                <a:spcPts val="0"/>
              </a:spcBef>
              <a:buChar char="○"/>
              <a:defRPr b="0" i="0" sz="1800" u="none" cap="none" strike="noStrike"/>
            </a:lvl5pPr>
            <a:lvl6pPr indent="0" lvl="5" marL="2286000" marR="0" rtl="0" algn="l">
              <a:spcBef>
                <a:spcPts val="0"/>
              </a:spcBef>
              <a:buChar char="■"/>
              <a:defRPr b="0" i="0" sz="1800" u="none" cap="none" strike="noStrike"/>
            </a:lvl6pPr>
            <a:lvl7pPr indent="0" lvl="6" marL="2743200" marR="0" rtl="0" algn="l">
              <a:spcBef>
                <a:spcPts val="0"/>
              </a:spcBef>
              <a:buChar char="●"/>
              <a:defRPr b="0" i="0" sz="1800" u="none" cap="none" strike="noStrike"/>
            </a:lvl7pPr>
            <a:lvl8pPr indent="0" lvl="7" marL="3200400" marR="0" rtl="0" algn="l">
              <a:spcBef>
                <a:spcPts val="0"/>
              </a:spcBef>
              <a:buChar char="○"/>
              <a:defRPr b="0" i="0" sz="1800" u="none" cap="none" strike="noStrike"/>
            </a:lvl8pPr>
            <a:lvl9pPr indent="0" lvl="8" marL="3657600" marR="0" rtl="0" algn="l">
              <a:spcBef>
                <a:spcPts val="0"/>
              </a:spcBef>
              <a:buChar char="■"/>
              <a:defRPr b="0" i="0" sz="1800" u="none" cap="none" strike="noStrike"/>
            </a:lvl9pPr>
          </a:lstStyle>
          <a:p/>
        </p:txBody>
      </p:sp>
      <p:sp>
        <p:nvSpPr>
          <p:cNvPr id="7" name="Shape 7"/>
          <p:cNvSpPr txBox="1"/>
          <p:nvPr>
            <p:ph idx="11" type="ftr"/>
          </p:nvPr>
        </p:nvSpPr>
        <p:spPr>
          <a:xfrm>
            <a:off x="0" y="8829675"/>
            <a:ext cx="3038475" cy="465137"/>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8" name="Shape 8"/>
          <p:cNvSpPr txBox="1"/>
          <p:nvPr>
            <p:ph idx="12" type="sldNum"/>
          </p:nvPr>
        </p:nvSpPr>
        <p:spPr>
          <a:xfrm>
            <a:off x="3970337" y="8829675"/>
            <a:ext cx="3038475" cy="465137"/>
          </a:xfrm>
          <a:prstGeom prst="rect">
            <a:avLst/>
          </a:prstGeom>
          <a:noFill/>
          <a:ln>
            <a:noFill/>
          </a:ln>
        </p:spPr>
        <p:txBody>
          <a:bodyPr anchorCtr="0" anchor="b" bIns="46575" lIns="93150" rIns="93150" wrap="square" tIns="46575">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CA" sz="1200" u="none" cap="none" strike="noStrike">
                <a:solidFill>
                  <a:srgbClr val="000000"/>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txBox="1"/>
          <p:nvPr>
            <p:ph idx="1" type="body"/>
          </p:nvPr>
        </p:nvSpPr>
        <p:spPr>
          <a:xfrm>
            <a:off x="701675" y="4416425"/>
            <a:ext cx="5607050" cy="4183062"/>
          </a:xfrm>
          <a:prstGeom prst="rect">
            <a:avLst/>
          </a:prstGeom>
        </p:spPr>
        <p:txBody>
          <a:bodyPr anchorCtr="0" anchor="t" bIns="91425" lIns="91425" rIns="91425" wrap="square" tIns="91425">
            <a:noAutofit/>
          </a:bodyPr>
          <a:lstStyle/>
          <a:p>
            <a:pPr lvl="0">
              <a:spcBef>
                <a:spcPts val="0"/>
              </a:spcBef>
              <a:buNone/>
            </a:pPr>
            <a:r>
              <a:t/>
            </a:r>
            <a:endParaRPr/>
          </a:p>
        </p:txBody>
      </p:sp>
      <p:sp>
        <p:nvSpPr>
          <p:cNvPr id="100" name="Shape 100"/>
          <p:cNvSpPr/>
          <p:nvPr>
            <p:ph idx="2" type="sldImg"/>
          </p:nvPr>
        </p:nvSpPr>
        <p:spPr>
          <a:xfrm>
            <a:off x="1181100" y="696912"/>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txBox="1"/>
          <p:nvPr>
            <p:ph idx="1" type="body"/>
          </p:nvPr>
        </p:nvSpPr>
        <p:spPr>
          <a:xfrm>
            <a:off x="701675" y="4416425"/>
            <a:ext cx="5607050" cy="4183062"/>
          </a:xfrm>
          <a:prstGeom prst="rect">
            <a:avLst/>
          </a:prstGeom>
        </p:spPr>
        <p:txBody>
          <a:bodyPr anchorCtr="0" anchor="t" bIns="91425" lIns="91425" rIns="91425" wrap="square" tIns="91425">
            <a:noAutofit/>
          </a:bodyPr>
          <a:lstStyle/>
          <a:p>
            <a:pPr lvl="0">
              <a:spcBef>
                <a:spcPts val="0"/>
              </a:spcBef>
              <a:buNone/>
            </a:pPr>
            <a:r>
              <a:t/>
            </a:r>
            <a:endParaRPr/>
          </a:p>
        </p:txBody>
      </p:sp>
      <p:sp>
        <p:nvSpPr>
          <p:cNvPr id="171" name="Shape 171"/>
          <p:cNvSpPr/>
          <p:nvPr>
            <p:ph idx="2" type="sldImg"/>
          </p:nvPr>
        </p:nvSpPr>
        <p:spPr>
          <a:xfrm>
            <a:off x="1181100" y="696912"/>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txBox="1"/>
          <p:nvPr>
            <p:ph idx="1" type="body"/>
          </p:nvPr>
        </p:nvSpPr>
        <p:spPr>
          <a:xfrm>
            <a:off x="701675" y="4416425"/>
            <a:ext cx="5607050" cy="4183062"/>
          </a:xfrm>
          <a:prstGeom prst="rect">
            <a:avLst/>
          </a:prstGeom>
        </p:spPr>
        <p:txBody>
          <a:bodyPr anchorCtr="0" anchor="t" bIns="91425" lIns="91425" rIns="91425" wrap="square" tIns="91425">
            <a:noAutofit/>
          </a:bodyPr>
          <a:lstStyle/>
          <a:p>
            <a:pPr lvl="0">
              <a:spcBef>
                <a:spcPts val="0"/>
              </a:spcBef>
              <a:buNone/>
            </a:pPr>
            <a:r>
              <a:t/>
            </a:r>
            <a:endParaRPr/>
          </a:p>
        </p:txBody>
      </p:sp>
      <p:sp>
        <p:nvSpPr>
          <p:cNvPr id="180" name="Shape 180"/>
          <p:cNvSpPr/>
          <p:nvPr>
            <p:ph idx="2" type="sldImg"/>
          </p:nvPr>
        </p:nvSpPr>
        <p:spPr>
          <a:xfrm>
            <a:off x="1181100" y="696912"/>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txBox="1"/>
          <p:nvPr>
            <p:ph idx="1" type="body"/>
          </p:nvPr>
        </p:nvSpPr>
        <p:spPr>
          <a:xfrm>
            <a:off x="701675" y="4416425"/>
            <a:ext cx="5607050" cy="4183062"/>
          </a:xfrm>
          <a:prstGeom prst="rect">
            <a:avLst/>
          </a:prstGeom>
        </p:spPr>
        <p:txBody>
          <a:bodyPr anchorCtr="0" anchor="t" bIns="91425" lIns="91425" rIns="91425" wrap="square" tIns="91425">
            <a:noAutofit/>
          </a:bodyPr>
          <a:lstStyle/>
          <a:p>
            <a:pPr lvl="0">
              <a:spcBef>
                <a:spcPts val="0"/>
              </a:spcBef>
              <a:buNone/>
            </a:pPr>
            <a:r>
              <a:t/>
            </a:r>
            <a:endParaRPr/>
          </a:p>
        </p:txBody>
      </p:sp>
      <p:sp>
        <p:nvSpPr>
          <p:cNvPr id="189" name="Shape 189"/>
          <p:cNvSpPr/>
          <p:nvPr>
            <p:ph idx="2" type="sldImg"/>
          </p:nvPr>
        </p:nvSpPr>
        <p:spPr>
          <a:xfrm>
            <a:off x="1181100" y="696912"/>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Shape 194"/>
          <p:cNvSpPr txBox="1"/>
          <p:nvPr>
            <p:ph idx="1" type="body"/>
          </p:nvPr>
        </p:nvSpPr>
        <p:spPr>
          <a:xfrm>
            <a:off x="701675" y="4416425"/>
            <a:ext cx="5607050" cy="4183062"/>
          </a:xfrm>
          <a:prstGeom prst="rect">
            <a:avLst/>
          </a:prstGeom>
        </p:spPr>
        <p:txBody>
          <a:bodyPr anchorCtr="0" anchor="t" bIns="91425" lIns="91425" rIns="91425" wrap="square" tIns="91425">
            <a:noAutofit/>
          </a:bodyPr>
          <a:lstStyle/>
          <a:p>
            <a:pPr lvl="0">
              <a:spcBef>
                <a:spcPts val="0"/>
              </a:spcBef>
              <a:buNone/>
            </a:pPr>
            <a:r>
              <a:t/>
            </a:r>
            <a:endParaRPr/>
          </a:p>
        </p:txBody>
      </p:sp>
      <p:sp>
        <p:nvSpPr>
          <p:cNvPr id="195" name="Shape 195"/>
          <p:cNvSpPr/>
          <p:nvPr>
            <p:ph idx="2" type="sldImg"/>
          </p:nvPr>
        </p:nvSpPr>
        <p:spPr>
          <a:xfrm>
            <a:off x="1181100" y="696912"/>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Shape 200"/>
          <p:cNvSpPr txBox="1"/>
          <p:nvPr>
            <p:ph idx="1" type="body"/>
          </p:nvPr>
        </p:nvSpPr>
        <p:spPr>
          <a:xfrm>
            <a:off x="701675" y="4416425"/>
            <a:ext cx="5607050" cy="4183062"/>
          </a:xfrm>
          <a:prstGeom prst="rect">
            <a:avLst/>
          </a:prstGeom>
        </p:spPr>
        <p:txBody>
          <a:bodyPr anchorCtr="0" anchor="t" bIns="91425" lIns="91425" rIns="91425" wrap="square" tIns="91425">
            <a:noAutofit/>
          </a:bodyPr>
          <a:lstStyle/>
          <a:p>
            <a:pPr lvl="0">
              <a:spcBef>
                <a:spcPts val="0"/>
              </a:spcBef>
              <a:buNone/>
            </a:pPr>
            <a:r>
              <a:t/>
            </a:r>
            <a:endParaRPr/>
          </a:p>
        </p:txBody>
      </p:sp>
      <p:sp>
        <p:nvSpPr>
          <p:cNvPr id="201" name="Shape 201"/>
          <p:cNvSpPr/>
          <p:nvPr>
            <p:ph idx="2" type="sldImg"/>
          </p:nvPr>
        </p:nvSpPr>
        <p:spPr>
          <a:xfrm>
            <a:off x="1181100" y="696912"/>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Shape 207"/>
          <p:cNvSpPr txBox="1"/>
          <p:nvPr>
            <p:ph idx="1" type="body"/>
          </p:nvPr>
        </p:nvSpPr>
        <p:spPr>
          <a:xfrm>
            <a:off x="701675" y="4416425"/>
            <a:ext cx="5607050" cy="4183062"/>
          </a:xfrm>
          <a:prstGeom prst="rect">
            <a:avLst/>
          </a:prstGeom>
        </p:spPr>
        <p:txBody>
          <a:bodyPr anchorCtr="0" anchor="t" bIns="91425" lIns="91425" rIns="91425" wrap="square" tIns="91425">
            <a:noAutofit/>
          </a:bodyPr>
          <a:lstStyle/>
          <a:p>
            <a:pPr lvl="0">
              <a:spcBef>
                <a:spcPts val="0"/>
              </a:spcBef>
              <a:buNone/>
            </a:pPr>
            <a:r>
              <a:t/>
            </a:r>
            <a:endParaRPr/>
          </a:p>
        </p:txBody>
      </p:sp>
      <p:sp>
        <p:nvSpPr>
          <p:cNvPr id="208" name="Shape 208"/>
          <p:cNvSpPr/>
          <p:nvPr>
            <p:ph idx="2" type="sldImg"/>
          </p:nvPr>
        </p:nvSpPr>
        <p:spPr>
          <a:xfrm>
            <a:off x="1181100" y="696912"/>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Shape 214"/>
          <p:cNvSpPr txBox="1"/>
          <p:nvPr>
            <p:ph idx="1" type="body"/>
          </p:nvPr>
        </p:nvSpPr>
        <p:spPr>
          <a:xfrm>
            <a:off x="701675" y="4416425"/>
            <a:ext cx="5607050" cy="4183062"/>
          </a:xfrm>
          <a:prstGeom prst="rect">
            <a:avLst/>
          </a:prstGeom>
        </p:spPr>
        <p:txBody>
          <a:bodyPr anchorCtr="0" anchor="t" bIns="91425" lIns="91425" rIns="91425" wrap="square" tIns="91425">
            <a:noAutofit/>
          </a:bodyPr>
          <a:lstStyle/>
          <a:p>
            <a:pPr lvl="0">
              <a:spcBef>
                <a:spcPts val="0"/>
              </a:spcBef>
              <a:buNone/>
            </a:pPr>
            <a:r>
              <a:t/>
            </a:r>
            <a:endParaRPr/>
          </a:p>
        </p:txBody>
      </p:sp>
      <p:sp>
        <p:nvSpPr>
          <p:cNvPr id="215" name="Shape 215"/>
          <p:cNvSpPr/>
          <p:nvPr>
            <p:ph idx="2" type="sldImg"/>
          </p:nvPr>
        </p:nvSpPr>
        <p:spPr>
          <a:xfrm>
            <a:off x="1181100" y="696912"/>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Shape 220"/>
          <p:cNvSpPr txBox="1"/>
          <p:nvPr>
            <p:ph idx="1" type="body"/>
          </p:nvPr>
        </p:nvSpPr>
        <p:spPr>
          <a:xfrm>
            <a:off x="701675" y="4416425"/>
            <a:ext cx="5607050" cy="4183062"/>
          </a:xfrm>
          <a:prstGeom prst="rect">
            <a:avLst/>
          </a:prstGeom>
        </p:spPr>
        <p:txBody>
          <a:bodyPr anchorCtr="0" anchor="t" bIns="91425" lIns="91425" rIns="91425" wrap="square" tIns="91425">
            <a:noAutofit/>
          </a:bodyPr>
          <a:lstStyle/>
          <a:p>
            <a:pPr lvl="0">
              <a:spcBef>
                <a:spcPts val="0"/>
              </a:spcBef>
              <a:buNone/>
            </a:pPr>
            <a:r>
              <a:t/>
            </a:r>
            <a:endParaRPr/>
          </a:p>
        </p:txBody>
      </p:sp>
      <p:sp>
        <p:nvSpPr>
          <p:cNvPr id="221" name="Shape 221"/>
          <p:cNvSpPr/>
          <p:nvPr>
            <p:ph idx="2" type="sldImg"/>
          </p:nvPr>
        </p:nvSpPr>
        <p:spPr>
          <a:xfrm>
            <a:off x="1181100" y="696912"/>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Shape 226"/>
          <p:cNvSpPr txBox="1"/>
          <p:nvPr>
            <p:ph idx="1" type="body"/>
          </p:nvPr>
        </p:nvSpPr>
        <p:spPr>
          <a:xfrm>
            <a:off x="701675" y="4416425"/>
            <a:ext cx="5607050" cy="4183062"/>
          </a:xfrm>
          <a:prstGeom prst="rect">
            <a:avLst/>
          </a:prstGeom>
        </p:spPr>
        <p:txBody>
          <a:bodyPr anchorCtr="0" anchor="t" bIns="91425" lIns="91425" rIns="91425" wrap="square" tIns="91425">
            <a:noAutofit/>
          </a:bodyPr>
          <a:lstStyle/>
          <a:p>
            <a:pPr lvl="0">
              <a:spcBef>
                <a:spcPts val="0"/>
              </a:spcBef>
              <a:buNone/>
            </a:pPr>
            <a:r>
              <a:rPr lang="en-CA"/>
              <a:t>Dom, Laureen and Mitch</a:t>
            </a:r>
          </a:p>
        </p:txBody>
      </p:sp>
      <p:sp>
        <p:nvSpPr>
          <p:cNvPr id="227" name="Shape 227"/>
          <p:cNvSpPr/>
          <p:nvPr>
            <p:ph idx="2" type="sldImg"/>
          </p:nvPr>
        </p:nvSpPr>
        <p:spPr>
          <a:xfrm>
            <a:off x="1181100" y="696912"/>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Shape 232"/>
          <p:cNvSpPr txBox="1"/>
          <p:nvPr>
            <p:ph idx="1" type="body"/>
          </p:nvPr>
        </p:nvSpPr>
        <p:spPr>
          <a:xfrm>
            <a:off x="701675" y="4416425"/>
            <a:ext cx="5607050" cy="4183062"/>
          </a:xfrm>
          <a:prstGeom prst="rect">
            <a:avLst/>
          </a:prstGeom>
        </p:spPr>
        <p:txBody>
          <a:bodyPr anchorCtr="0" anchor="t" bIns="91425" lIns="91425" rIns="91425" wrap="square" tIns="91425">
            <a:noAutofit/>
          </a:bodyPr>
          <a:lstStyle/>
          <a:p>
            <a:pPr lvl="0">
              <a:spcBef>
                <a:spcPts val="0"/>
              </a:spcBef>
              <a:buNone/>
            </a:pPr>
            <a:r>
              <a:t/>
            </a:r>
            <a:endParaRPr/>
          </a:p>
        </p:txBody>
      </p:sp>
      <p:sp>
        <p:nvSpPr>
          <p:cNvPr id="233" name="Shape 233"/>
          <p:cNvSpPr/>
          <p:nvPr>
            <p:ph idx="2" type="sldImg"/>
          </p:nvPr>
        </p:nvSpPr>
        <p:spPr>
          <a:xfrm>
            <a:off x="1181100" y="696912"/>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Shape 107"/>
          <p:cNvSpPr txBox="1"/>
          <p:nvPr>
            <p:ph idx="1" type="body"/>
          </p:nvPr>
        </p:nvSpPr>
        <p:spPr>
          <a:xfrm>
            <a:off x="701675" y="4416425"/>
            <a:ext cx="5607050" cy="4183062"/>
          </a:xfrm>
          <a:prstGeom prst="rect">
            <a:avLst/>
          </a:prstGeom>
        </p:spPr>
        <p:txBody>
          <a:bodyPr anchorCtr="0" anchor="t" bIns="91425" lIns="91425" rIns="91425" wrap="square" tIns="91425">
            <a:noAutofit/>
          </a:bodyPr>
          <a:lstStyle/>
          <a:p>
            <a:pPr lvl="0">
              <a:spcBef>
                <a:spcPts val="0"/>
              </a:spcBef>
              <a:buNone/>
            </a:pPr>
            <a:r>
              <a:t/>
            </a:r>
            <a:endParaRPr/>
          </a:p>
        </p:txBody>
      </p:sp>
      <p:sp>
        <p:nvSpPr>
          <p:cNvPr id="108" name="Shape 108"/>
          <p:cNvSpPr/>
          <p:nvPr>
            <p:ph idx="2" type="sldImg"/>
          </p:nvPr>
        </p:nvSpPr>
        <p:spPr>
          <a:xfrm>
            <a:off x="1181100" y="696912"/>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1181100" y="696912"/>
            <a:ext cx="4648200" cy="34863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701675" y="4416425"/>
            <a:ext cx="5607000" cy="4183200"/>
          </a:xfrm>
          <a:prstGeom prst="rect">
            <a:avLst/>
          </a:prstGeom>
        </p:spPr>
        <p:txBody>
          <a:bodyPr anchorCtr="0" anchor="t" bIns="91425" lIns="91425" rIns="91425" wrap="square" tIns="91425">
            <a:noAutofit/>
          </a:bodyPr>
          <a:lstStyle/>
          <a:p>
            <a:pPr lvl="0">
              <a:spcBef>
                <a:spcPts val="0"/>
              </a:spcBef>
              <a:buNone/>
            </a:pPr>
            <a:r>
              <a:rPr lang="en-CA"/>
              <a:t>Introduce </a:t>
            </a:r>
          </a:p>
        </p:txBody>
      </p:sp>
      <p:sp>
        <p:nvSpPr>
          <p:cNvPr id="115" name="Shape 115"/>
          <p:cNvSpPr txBox="1"/>
          <p:nvPr>
            <p:ph idx="12" type="sldNum"/>
          </p:nvPr>
        </p:nvSpPr>
        <p:spPr>
          <a:xfrm>
            <a:off x="3970337" y="8829675"/>
            <a:ext cx="3038400" cy="465000"/>
          </a:xfrm>
          <a:prstGeom prst="rect">
            <a:avLst/>
          </a:prstGeom>
        </p:spPr>
        <p:txBody>
          <a:bodyPr anchorCtr="0" anchor="b" bIns="46575" lIns="93150" rIns="93150" wrap="square" tIns="46575">
            <a:noAutofit/>
          </a:bodyPr>
          <a:lstStyle/>
          <a:p>
            <a:pPr lvl="0">
              <a:spcBef>
                <a:spcPts val="0"/>
              </a:spcBef>
              <a:buClr>
                <a:srgbClr val="000000"/>
              </a:buClr>
              <a:buSzPct val="25000"/>
              <a:buFont typeface="Calibri"/>
              <a:buNone/>
            </a:pPr>
            <a:fld id="{00000000-1234-1234-1234-123412341234}" type="slidenum">
              <a:rPr lang="en-CA"/>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txBox="1"/>
          <p:nvPr>
            <p:ph idx="1" type="body"/>
          </p:nvPr>
        </p:nvSpPr>
        <p:spPr>
          <a:xfrm>
            <a:off x="701675" y="4416425"/>
            <a:ext cx="5607050" cy="4183062"/>
          </a:xfrm>
          <a:prstGeom prst="rect">
            <a:avLst/>
          </a:prstGeom>
        </p:spPr>
        <p:txBody>
          <a:bodyPr anchorCtr="0" anchor="t" bIns="91425" lIns="91425" rIns="91425" wrap="square" tIns="91425">
            <a:noAutofit/>
          </a:bodyPr>
          <a:lstStyle/>
          <a:p>
            <a:pPr lvl="0">
              <a:spcBef>
                <a:spcPts val="0"/>
              </a:spcBef>
              <a:buNone/>
            </a:pPr>
            <a:r>
              <a:rPr lang="en-CA"/>
              <a:t>Introductions of BRC</a:t>
            </a:r>
          </a:p>
        </p:txBody>
      </p:sp>
      <p:sp>
        <p:nvSpPr>
          <p:cNvPr id="135" name="Shape 135"/>
          <p:cNvSpPr/>
          <p:nvPr>
            <p:ph idx="2" type="sldImg"/>
          </p:nvPr>
        </p:nvSpPr>
        <p:spPr>
          <a:xfrm>
            <a:off x="1181100" y="696912"/>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txBox="1"/>
          <p:nvPr>
            <p:ph idx="1" type="body"/>
          </p:nvPr>
        </p:nvSpPr>
        <p:spPr>
          <a:xfrm>
            <a:off x="701675" y="4416425"/>
            <a:ext cx="5607050" cy="4183062"/>
          </a:xfrm>
          <a:prstGeom prst="rect">
            <a:avLst/>
          </a:prstGeom>
        </p:spPr>
        <p:txBody>
          <a:bodyPr anchorCtr="0" anchor="t" bIns="91425" lIns="91425" rIns="91425" wrap="square" tIns="91425">
            <a:noAutofit/>
          </a:bodyPr>
          <a:lstStyle/>
          <a:p>
            <a:pPr lvl="0">
              <a:spcBef>
                <a:spcPts val="0"/>
              </a:spcBef>
              <a:buNone/>
            </a:pPr>
            <a:r>
              <a:t/>
            </a:r>
            <a:endParaRPr/>
          </a:p>
        </p:txBody>
      </p:sp>
      <p:sp>
        <p:nvSpPr>
          <p:cNvPr id="141" name="Shape 141"/>
          <p:cNvSpPr/>
          <p:nvPr>
            <p:ph idx="2" type="sldImg"/>
          </p:nvPr>
        </p:nvSpPr>
        <p:spPr>
          <a:xfrm>
            <a:off x="1181100" y="696912"/>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txBox="1"/>
          <p:nvPr>
            <p:ph idx="1" type="body"/>
          </p:nvPr>
        </p:nvSpPr>
        <p:spPr>
          <a:xfrm>
            <a:off x="701675" y="4416425"/>
            <a:ext cx="5607050" cy="4183062"/>
          </a:xfrm>
          <a:prstGeom prst="rect">
            <a:avLst/>
          </a:prstGeom>
        </p:spPr>
        <p:txBody>
          <a:bodyPr anchorCtr="0" anchor="t" bIns="91425" lIns="91425" rIns="91425" wrap="square" tIns="91425">
            <a:noAutofit/>
          </a:bodyPr>
          <a:lstStyle/>
          <a:p>
            <a:pPr lvl="0">
              <a:spcBef>
                <a:spcPts val="0"/>
              </a:spcBef>
              <a:buNone/>
            </a:pPr>
            <a:r>
              <a:t/>
            </a:r>
            <a:endParaRPr/>
          </a:p>
        </p:txBody>
      </p:sp>
      <p:sp>
        <p:nvSpPr>
          <p:cNvPr id="147" name="Shape 147"/>
          <p:cNvSpPr/>
          <p:nvPr>
            <p:ph idx="2" type="sldImg"/>
          </p:nvPr>
        </p:nvSpPr>
        <p:spPr>
          <a:xfrm>
            <a:off x="1181100" y="696912"/>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Shape 152"/>
          <p:cNvSpPr txBox="1"/>
          <p:nvPr>
            <p:ph idx="1" type="body"/>
          </p:nvPr>
        </p:nvSpPr>
        <p:spPr>
          <a:xfrm>
            <a:off x="701675" y="4416425"/>
            <a:ext cx="5607050" cy="4183062"/>
          </a:xfrm>
          <a:prstGeom prst="rect">
            <a:avLst/>
          </a:prstGeom>
        </p:spPr>
        <p:txBody>
          <a:bodyPr anchorCtr="0" anchor="t" bIns="91425" lIns="91425" rIns="91425" wrap="square" tIns="91425">
            <a:noAutofit/>
          </a:bodyPr>
          <a:lstStyle/>
          <a:p>
            <a:pPr lvl="0">
              <a:spcBef>
                <a:spcPts val="0"/>
              </a:spcBef>
              <a:buNone/>
            </a:pPr>
            <a:r>
              <a:t/>
            </a:r>
            <a:endParaRPr/>
          </a:p>
        </p:txBody>
      </p:sp>
      <p:sp>
        <p:nvSpPr>
          <p:cNvPr id="153" name="Shape 153"/>
          <p:cNvSpPr/>
          <p:nvPr>
            <p:ph idx="2" type="sldImg"/>
          </p:nvPr>
        </p:nvSpPr>
        <p:spPr>
          <a:xfrm>
            <a:off x="1181100" y="696912"/>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txBox="1"/>
          <p:nvPr>
            <p:ph idx="1" type="body"/>
          </p:nvPr>
        </p:nvSpPr>
        <p:spPr>
          <a:xfrm>
            <a:off x="701675" y="4416425"/>
            <a:ext cx="5607050" cy="4183062"/>
          </a:xfrm>
          <a:prstGeom prst="rect">
            <a:avLst/>
          </a:prstGeom>
        </p:spPr>
        <p:txBody>
          <a:bodyPr anchorCtr="0" anchor="t" bIns="91425" lIns="91425" rIns="91425" wrap="square" tIns="91425">
            <a:noAutofit/>
          </a:bodyPr>
          <a:lstStyle/>
          <a:p>
            <a:pPr lvl="0">
              <a:spcBef>
                <a:spcPts val="0"/>
              </a:spcBef>
              <a:buNone/>
            </a:pPr>
            <a:r>
              <a:t/>
            </a:r>
            <a:endParaRPr/>
          </a:p>
        </p:txBody>
      </p:sp>
      <p:sp>
        <p:nvSpPr>
          <p:cNvPr id="159" name="Shape 159"/>
          <p:cNvSpPr/>
          <p:nvPr>
            <p:ph idx="2" type="sldImg"/>
          </p:nvPr>
        </p:nvSpPr>
        <p:spPr>
          <a:xfrm>
            <a:off x="1181100" y="696912"/>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txBox="1"/>
          <p:nvPr>
            <p:ph idx="1" type="body"/>
          </p:nvPr>
        </p:nvSpPr>
        <p:spPr>
          <a:xfrm>
            <a:off x="701675" y="4416425"/>
            <a:ext cx="5607050" cy="4183062"/>
          </a:xfrm>
          <a:prstGeom prst="rect">
            <a:avLst/>
          </a:prstGeom>
        </p:spPr>
        <p:txBody>
          <a:bodyPr anchorCtr="0" anchor="t" bIns="91425" lIns="91425" rIns="91425" wrap="square" tIns="91425">
            <a:noAutofit/>
          </a:bodyPr>
          <a:lstStyle/>
          <a:p>
            <a:pPr lvl="0">
              <a:spcBef>
                <a:spcPts val="0"/>
              </a:spcBef>
              <a:buNone/>
            </a:pPr>
            <a:r>
              <a:t/>
            </a:r>
            <a:endParaRPr/>
          </a:p>
        </p:txBody>
      </p:sp>
      <p:sp>
        <p:nvSpPr>
          <p:cNvPr id="165" name="Shape 165"/>
          <p:cNvSpPr/>
          <p:nvPr>
            <p:ph idx="2" type="sldImg"/>
          </p:nvPr>
        </p:nvSpPr>
        <p:spPr>
          <a:xfrm>
            <a:off x="1181100" y="696912"/>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25" name="Shape 25"/>
        <p:cNvGrpSpPr/>
        <p:nvPr/>
      </p:nvGrpSpPr>
      <p:grpSpPr>
        <a:xfrm>
          <a:off x="0" y="0"/>
          <a:ext cx="0" cy="0"/>
          <a:chOff x="0" y="0"/>
          <a:chExt cx="0" cy="0"/>
        </a:xfrm>
      </p:grpSpPr>
      <p:sp>
        <p:nvSpPr>
          <p:cNvPr id="26" name="Shape 26"/>
          <p:cNvSpPr txBox="1"/>
          <p:nvPr>
            <p:ph type="ctrTitle"/>
          </p:nvPr>
        </p:nvSpPr>
        <p:spPr>
          <a:xfrm>
            <a:off x="533400" y="1371600"/>
            <a:ext cx="7851648" cy="1828800"/>
          </a:xfrm>
          <a:prstGeom prst="rect">
            <a:avLst/>
          </a:prstGeom>
          <a:noFill/>
          <a:ln>
            <a:noFill/>
          </a:ln>
        </p:spPr>
        <p:txBody>
          <a:bodyPr anchorCtr="0" anchor="b" bIns="91425" lIns="91425" rIns="91425" wrap="square" tIns="91425"/>
          <a:lstStyle>
            <a:lvl1pPr indent="0" lvl="0" marL="0" marR="0" rtl="0" algn="r">
              <a:spcBef>
                <a:spcPts val="0"/>
              </a:spcBef>
              <a:spcAft>
                <a:spcPts val="0"/>
              </a:spcAft>
              <a:buClr>
                <a:srgbClr val="4CE0EA"/>
              </a:buClr>
              <a:buFont typeface="Calibri"/>
              <a:buNone/>
              <a:defRPr b="1" i="0" sz="5600" u="none" cap="none" strike="noStrike">
                <a:solidFill>
                  <a:srgbClr val="4CE0EA"/>
                </a:solidFill>
                <a:latin typeface="Calibri"/>
                <a:ea typeface="Calibri"/>
                <a:cs typeface="Calibri"/>
                <a:sym typeface="Calibri"/>
              </a:defRPr>
            </a:lvl1pPr>
            <a:lvl2pPr indent="0" lvl="1" marL="0" marR="0" rtl="0" algn="l">
              <a:spcBef>
                <a:spcPts val="0"/>
              </a:spcBef>
              <a:spcAft>
                <a:spcPts val="0"/>
              </a:spcAft>
              <a:buNone/>
              <a:defRPr b="0" i="0" sz="5000" u="none" cap="none" strike="noStrike">
                <a:solidFill>
                  <a:schemeClr val="lt2"/>
                </a:solidFill>
                <a:latin typeface="Calibri"/>
                <a:ea typeface="Calibri"/>
                <a:cs typeface="Calibri"/>
                <a:sym typeface="Calibri"/>
              </a:defRPr>
            </a:lvl2pPr>
            <a:lvl3pPr indent="0" lvl="2" marL="0" marR="0" rtl="0" algn="l">
              <a:spcBef>
                <a:spcPts val="0"/>
              </a:spcBef>
              <a:spcAft>
                <a:spcPts val="0"/>
              </a:spcAft>
              <a:buNone/>
              <a:defRPr b="0" i="0" sz="5000" u="none" cap="none" strike="noStrike">
                <a:solidFill>
                  <a:schemeClr val="lt2"/>
                </a:solidFill>
                <a:latin typeface="Calibri"/>
                <a:ea typeface="Calibri"/>
                <a:cs typeface="Calibri"/>
                <a:sym typeface="Calibri"/>
              </a:defRPr>
            </a:lvl3pPr>
            <a:lvl4pPr indent="0" lvl="3" marL="0" marR="0" rtl="0" algn="l">
              <a:spcBef>
                <a:spcPts val="0"/>
              </a:spcBef>
              <a:spcAft>
                <a:spcPts val="0"/>
              </a:spcAft>
              <a:buNone/>
              <a:defRPr b="0" i="0" sz="5000" u="none" cap="none" strike="noStrike">
                <a:solidFill>
                  <a:schemeClr val="lt2"/>
                </a:solidFill>
                <a:latin typeface="Calibri"/>
                <a:ea typeface="Calibri"/>
                <a:cs typeface="Calibri"/>
                <a:sym typeface="Calibri"/>
              </a:defRPr>
            </a:lvl4pPr>
            <a:lvl5pPr indent="0" lvl="4" marL="0" marR="0" rtl="0" algn="l">
              <a:spcBef>
                <a:spcPts val="0"/>
              </a:spcBef>
              <a:spcAft>
                <a:spcPts val="0"/>
              </a:spcAft>
              <a:buNone/>
              <a:defRPr b="0" i="0" sz="5000" u="none" cap="none" strike="noStrike">
                <a:solidFill>
                  <a:schemeClr val="lt2"/>
                </a:solidFill>
                <a:latin typeface="Calibri"/>
                <a:ea typeface="Calibri"/>
                <a:cs typeface="Calibri"/>
                <a:sym typeface="Calibri"/>
              </a:defRPr>
            </a:lvl5pPr>
            <a:lvl6pPr indent="0" lvl="5" marL="457200" marR="0" rtl="0" algn="l">
              <a:spcBef>
                <a:spcPts val="0"/>
              </a:spcBef>
              <a:spcAft>
                <a:spcPts val="0"/>
              </a:spcAft>
              <a:buNone/>
              <a:defRPr b="0" i="0" sz="5000" u="none" cap="none" strike="noStrike">
                <a:solidFill>
                  <a:schemeClr val="lt2"/>
                </a:solidFill>
                <a:latin typeface="Calibri"/>
                <a:ea typeface="Calibri"/>
                <a:cs typeface="Calibri"/>
                <a:sym typeface="Calibri"/>
              </a:defRPr>
            </a:lvl6pPr>
            <a:lvl7pPr indent="0" lvl="6" marL="914400" marR="0" rtl="0" algn="l">
              <a:spcBef>
                <a:spcPts val="0"/>
              </a:spcBef>
              <a:spcAft>
                <a:spcPts val="0"/>
              </a:spcAft>
              <a:buNone/>
              <a:defRPr b="0" i="0" sz="5000" u="none" cap="none" strike="noStrike">
                <a:solidFill>
                  <a:schemeClr val="lt2"/>
                </a:solidFill>
                <a:latin typeface="Calibri"/>
                <a:ea typeface="Calibri"/>
                <a:cs typeface="Calibri"/>
                <a:sym typeface="Calibri"/>
              </a:defRPr>
            </a:lvl7pPr>
            <a:lvl8pPr indent="0" lvl="7" marL="1371600" marR="0" rtl="0" algn="l">
              <a:spcBef>
                <a:spcPts val="0"/>
              </a:spcBef>
              <a:spcAft>
                <a:spcPts val="0"/>
              </a:spcAft>
              <a:buNone/>
              <a:defRPr b="0" i="0" sz="5000" u="none" cap="none" strike="noStrike">
                <a:solidFill>
                  <a:schemeClr val="lt2"/>
                </a:solidFill>
                <a:latin typeface="Calibri"/>
                <a:ea typeface="Calibri"/>
                <a:cs typeface="Calibri"/>
                <a:sym typeface="Calibri"/>
              </a:defRPr>
            </a:lvl8pPr>
            <a:lvl9pPr indent="0" lvl="8" marL="1828800" marR="0" rtl="0" algn="l">
              <a:spcBef>
                <a:spcPts val="0"/>
              </a:spcBef>
              <a:spcAft>
                <a:spcPts val="0"/>
              </a:spcAft>
              <a:buNone/>
              <a:defRPr b="0" i="0" sz="5000" u="none" cap="none" strike="noStrike">
                <a:solidFill>
                  <a:schemeClr val="lt2"/>
                </a:solidFill>
                <a:latin typeface="Calibri"/>
                <a:ea typeface="Calibri"/>
                <a:cs typeface="Calibri"/>
                <a:sym typeface="Calibri"/>
              </a:defRPr>
            </a:lvl9pPr>
          </a:lstStyle>
          <a:p/>
        </p:txBody>
      </p:sp>
      <p:sp>
        <p:nvSpPr>
          <p:cNvPr id="27" name="Shape 27"/>
          <p:cNvSpPr txBox="1"/>
          <p:nvPr>
            <p:ph idx="1" type="subTitle"/>
          </p:nvPr>
        </p:nvSpPr>
        <p:spPr>
          <a:xfrm>
            <a:off x="533400" y="3228536"/>
            <a:ext cx="7854696" cy="1752600"/>
          </a:xfrm>
          <a:prstGeom prst="rect">
            <a:avLst/>
          </a:prstGeom>
          <a:noFill/>
          <a:ln>
            <a:noFill/>
          </a:ln>
        </p:spPr>
        <p:txBody>
          <a:bodyPr anchorCtr="0" anchor="t" bIns="91425" lIns="91425" rIns="91425" wrap="square" tIns="91425"/>
          <a:lstStyle>
            <a:lvl1pPr indent="0" lvl="0" marL="0" marR="45720" rtl="0" algn="r">
              <a:spcBef>
                <a:spcPts val="520"/>
              </a:spcBef>
              <a:spcAft>
                <a:spcPts val="0"/>
              </a:spcAft>
              <a:buClr>
                <a:srgbClr val="0BD0D9"/>
              </a:buClr>
              <a:buFont typeface="Noto Sans Symbols"/>
              <a:buNone/>
              <a:defRPr b="0" i="0" sz="2600" u="none" cap="none" strike="noStrike">
                <a:solidFill>
                  <a:schemeClr val="lt1"/>
                </a:solidFill>
                <a:latin typeface="Constantia"/>
                <a:ea typeface="Constantia"/>
                <a:cs typeface="Constantia"/>
                <a:sym typeface="Constantia"/>
              </a:defRPr>
            </a:lvl1pPr>
            <a:lvl2pPr indent="0" lvl="1" marL="457200" marR="0" rtl="0" algn="ctr">
              <a:spcBef>
                <a:spcPts val="480"/>
              </a:spcBef>
              <a:spcAft>
                <a:spcPts val="0"/>
              </a:spcAft>
              <a:buClr>
                <a:schemeClr val="accent1"/>
              </a:buClr>
              <a:buFont typeface="Noto Sans Symbols"/>
              <a:buNone/>
              <a:defRPr b="0" i="0" sz="2400" u="none" cap="none" strike="noStrike">
                <a:solidFill>
                  <a:schemeClr val="lt1"/>
                </a:solidFill>
                <a:latin typeface="Constantia"/>
                <a:ea typeface="Constantia"/>
                <a:cs typeface="Constantia"/>
                <a:sym typeface="Constantia"/>
              </a:defRPr>
            </a:lvl2pPr>
            <a:lvl3pPr indent="0" lvl="2" marL="914400" marR="0" rtl="0" algn="ctr">
              <a:spcBef>
                <a:spcPts val="420"/>
              </a:spcBef>
              <a:spcAft>
                <a:spcPts val="0"/>
              </a:spcAft>
              <a:buClr>
                <a:schemeClr val="accent2"/>
              </a:buClr>
              <a:buFont typeface="Noto Sans Symbols"/>
              <a:buNone/>
              <a:defRPr b="0" i="0" sz="2100" u="none" cap="none" strike="noStrike">
                <a:solidFill>
                  <a:schemeClr val="lt1"/>
                </a:solidFill>
                <a:latin typeface="Constantia"/>
                <a:ea typeface="Constantia"/>
                <a:cs typeface="Constantia"/>
                <a:sym typeface="Constantia"/>
              </a:defRPr>
            </a:lvl3pPr>
            <a:lvl4pPr indent="0" lvl="3" marL="1371600" marR="0" rtl="0" algn="ctr">
              <a:spcBef>
                <a:spcPts val="400"/>
              </a:spcBef>
              <a:spcAft>
                <a:spcPts val="0"/>
              </a:spcAft>
              <a:buClr>
                <a:srgbClr val="0BD0D9"/>
              </a:buClr>
              <a:buFont typeface="Noto Sans Symbols"/>
              <a:buNone/>
              <a:defRPr b="0" i="0" sz="2000" u="none" cap="none" strike="noStrike">
                <a:solidFill>
                  <a:schemeClr val="lt1"/>
                </a:solidFill>
                <a:latin typeface="Constantia"/>
                <a:ea typeface="Constantia"/>
                <a:cs typeface="Constantia"/>
                <a:sym typeface="Constantia"/>
              </a:defRPr>
            </a:lvl4pPr>
            <a:lvl5pPr indent="0" lvl="4" marL="1828800" marR="0" rtl="0" algn="ctr">
              <a:spcBef>
                <a:spcPts val="400"/>
              </a:spcBef>
              <a:spcAft>
                <a:spcPts val="0"/>
              </a:spcAft>
              <a:buClr>
                <a:srgbClr val="10CF9B"/>
              </a:buClr>
              <a:buFont typeface="Noto Sans Symbols"/>
              <a:buNone/>
              <a:defRPr b="0" i="0" sz="2000" u="none" cap="none" strike="noStrike">
                <a:solidFill>
                  <a:schemeClr val="lt1"/>
                </a:solidFill>
                <a:latin typeface="Constantia"/>
                <a:ea typeface="Constantia"/>
                <a:cs typeface="Constantia"/>
                <a:sym typeface="Constantia"/>
              </a:defRPr>
            </a:lvl5pPr>
            <a:lvl6pPr indent="0" lvl="5" marL="2286000" marR="0" rtl="0" algn="ctr">
              <a:spcBef>
                <a:spcPts val="360"/>
              </a:spcBef>
              <a:buClr>
                <a:schemeClr val="accent5"/>
              </a:buClr>
              <a:buFont typeface="Noto Sans Symbols"/>
              <a:buNone/>
              <a:defRPr b="0" i="0" sz="1800" u="none" cap="none" strike="noStrike">
                <a:solidFill>
                  <a:schemeClr val="lt1"/>
                </a:solidFill>
                <a:latin typeface="Constantia"/>
                <a:ea typeface="Constantia"/>
                <a:cs typeface="Constantia"/>
                <a:sym typeface="Constantia"/>
              </a:defRPr>
            </a:lvl6pPr>
            <a:lvl7pPr indent="0" lvl="6" marL="2743200" marR="0" rtl="0" algn="ctr">
              <a:spcBef>
                <a:spcPts val="320"/>
              </a:spcBef>
              <a:buClr>
                <a:schemeClr val="accent6"/>
              </a:buClr>
              <a:buFont typeface="Noto Sans Symbols"/>
              <a:buNone/>
              <a:defRPr b="0" i="0" sz="1600" u="none" cap="none" strike="noStrike">
                <a:solidFill>
                  <a:schemeClr val="lt1"/>
                </a:solidFill>
                <a:latin typeface="Constantia"/>
                <a:ea typeface="Constantia"/>
                <a:cs typeface="Constantia"/>
                <a:sym typeface="Constantia"/>
              </a:defRPr>
            </a:lvl7pPr>
            <a:lvl8pPr indent="0" lvl="7" marL="3200400" marR="0" rtl="0" algn="ctr">
              <a:spcBef>
                <a:spcPts val="320"/>
              </a:spcBef>
              <a:buClr>
                <a:schemeClr val="lt2"/>
              </a:buClr>
              <a:buFont typeface="Constantia"/>
              <a:buNone/>
              <a:defRPr b="0" i="0" sz="1600" u="none" cap="none" strike="noStrike">
                <a:solidFill>
                  <a:schemeClr val="lt1"/>
                </a:solidFill>
                <a:latin typeface="Constantia"/>
                <a:ea typeface="Constantia"/>
                <a:cs typeface="Constantia"/>
                <a:sym typeface="Constantia"/>
              </a:defRPr>
            </a:lvl8pPr>
            <a:lvl9pPr indent="0" lvl="8" marL="3657600" marR="0" rtl="0" algn="ctr">
              <a:spcBef>
                <a:spcPts val="280"/>
              </a:spcBef>
              <a:buClr>
                <a:schemeClr val="lt2"/>
              </a:buClr>
              <a:buFont typeface="Constantia"/>
              <a:buNone/>
              <a:defRPr b="0" i="0" sz="1400" u="none" cap="none" strike="noStrike">
                <a:solidFill>
                  <a:schemeClr val="lt1"/>
                </a:solidFill>
                <a:latin typeface="Constantia"/>
                <a:ea typeface="Constantia"/>
                <a:cs typeface="Constantia"/>
                <a:sym typeface="Constantia"/>
              </a:defRPr>
            </a:lvl9pPr>
          </a:lstStyle>
          <a:p/>
        </p:txBody>
      </p:sp>
      <p:sp>
        <p:nvSpPr>
          <p:cNvPr id="28" name="Shape 28"/>
          <p:cNvSpPr txBox="1"/>
          <p:nvPr>
            <p:ph idx="10" type="dt"/>
          </p:nvPr>
        </p:nvSpPr>
        <p:spPr>
          <a:xfrm>
            <a:off x="457200" y="6356350"/>
            <a:ext cx="2133600" cy="365125"/>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None/>
              <a:defRPr b="0" i="0" sz="1200" u="none">
                <a:solidFill>
                  <a:srgbClr val="D1EAEE"/>
                </a:solidFill>
                <a:latin typeface="Constantia"/>
                <a:ea typeface="Constantia"/>
                <a:cs typeface="Constantia"/>
                <a:sym typeface="Constantia"/>
              </a:defRPr>
            </a:lvl1pPr>
            <a:lvl2pPr indent="0" lvl="1" marL="457200" marR="0" rtl="0" algn="l">
              <a:lnSpc>
                <a:spcPct val="100000"/>
              </a:lnSpc>
              <a:spcBef>
                <a:spcPts val="0"/>
              </a:spcBef>
              <a:spcAft>
                <a:spcPts val="0"/>
              </a:spcAft>
              <a:buNone/>
              <a:defRPr b="0" i="0" sz="18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lt1"/>
                </a:solidFill>
                <a:latin typeface="Arial"/>
                <a:ea typeface="Arial"/>
                <a:cs typeface="Arial"/>
                <a:sym typeface="Arial"/>
              </a:defRPr>
            </a:lvl9pPr>
          </a:lstStyle>
          <a:p/>
        </p:txBody>
      </p:sp>
      <p:sp>
        <p:nvSpPr>
          <p:cNvPr id="29" name="Shape 29"/>
          <p:cNvSpPr txBox="1"/>
          <p:nvPr>
            <p:ph idx="11" type="ftr"/>
          </p:nvPr>
        </p:nvSpPr>
        <p:spPr>
          <a:xfrm>
            <a:off x="2667000" y="6356350"/>
            <a:ext cx="3352800" cy="365125"/>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None/>
              <a:defRPr b="0" i="0" sz="18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lt1"/>
                </a:solidFill>
                <a:latin typeface="Arial"/>
                <a:ea typeface="Arial"/>
                <a:cs typeface="Arial"/>
                <a:sym typeface="Arial"/>
              </a:defRPr>
            </a:lvl9pPr>
          </a:lstStyle>
          <a:p/>
        </p:txBody>
      </p:sp>
      <p:sp>
        <p:nvSpPr>
          <p:cNvPr id="30" name="Shape 30"/>
          <p:cNvSpPr txBox="1"/>
          <p:nvPr>
            <p:ph idx="12" type="sldNum"/>
          </p:nvPr>
        </p:nvSpPr>
        <p:spPr>
          <a:xfrm>
            <a:off x="7924800" y="6356350"/>
            <a:ext cx="762000" cy="365125"/>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D1EAEE"/>
              </a:buClr>
              <a:buSzPct val="25000"/>
              <a:buFont typeface="Constantia"/>
              <a:buNone/>
            </a:pPr>
            <a:fld id="{00000000-1234-1234-1234-123412341234}" type="slidenum">
              <a:rPr b="0" i="0" lang="en-CA" sz="1200" u="none">
                <a:solidFill>
                  <a:srgbClr val="D1EAEE"/>
                </a:solidFill>
                <a:latin typeface="Constantia"/>
                <a:ea typeface="Constantia"/>
                <a:cs typeface="Constantia"/>
                <a:sym typeface="Constantia"/>
              </a:rPr>
              <a:t>‹#›</a:t>
            </a:fld>
          </a:p>
        </p:txBody>
      </p:sp>
      <p:pic>
        <p:nvPicPr>
          <p:cNvPr id="31" name="Shape 31"/>
          <p:cNvPicPr preferRelativeResize="0"/>
          <p:nvPr/>
        </p:nvPicPr>
        <p:blipFill>
          <a:blip r:embed="rId2">
            <a:alphaModFix/>
          </a:blip>
          <a:stretch>
            <a:fillRect/>
          </a:stretch>
        </p:blipFill>
        <p:spPr>
          <a:xfrm>
            <a:off x="8020001" y="6016624"/>
            <a:ext cx="1124001" cy="82737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48" name="Shape 48"/>
        <p:cNvGrpSpPr/>
        <p:nvPr/>
      </p:nvGrpSpPr>
      <p:grpSpPr>
        <a:xfrm>
          <a:off x="0" y="0"/>
          <a:ext cx="0" cy="0"/>
          <a:chOff x="0" y="0"/>
          <a:chExt cx="0" cy="0"/>
        </a:xfrm>
      </p:grpSpPr>
      <p:sp>
        <p:nvSpPr>
          <p:cNvPr id="49" name="Shape 49"/>
          <p:cNvSpPr txBox="1"/>
          <p:nvPr>
            <p:ph type="title"/>
          </p:nvPr>
        </p:nvSpPr>
        <p:spPr>
          <a:xfrm>
            <a:off x="457200" y="704850"/>
            <a:ext cx="8229600" cy="1143000"/>
          </a:xfrm>
          <a:prstGeom prst="rect">
            <a:avLst/>
          </a:prstGeom>
          <a:noFill/>
          <a:ln>
            <a:noFill/>
          </a:ln>
        </p:spPr>
        <p:txBody>
          <a:bodyPr anchorCtr="0" anchor="b" bIns="91425" lIns="91425" rIns="91425" wrap="square" tIns="91425"/>
          <a:lstStyle>
            <a:lvl1pPr indent="0" lvl="0" marL="0" marR="0" rtl="0" algn="l">
              <a:spcBef>
                <a:spcPts val="0"/>
              </a:spcBef>
              <a:spcAft>
                <a:spcPts val="0"/>
              </a:spcAft>
              <a:buNone/>
              <a:defRPr b="0" i="0" sz="5000" u="none" cap="none" strike="noStrike">
                <a:solidFill>
                  <a:schemeClr val="dk2"/>
                </a:solidFill>
                <a:latin typeface="Calibri"/>
                <a:ea typeface="Calibri"/>
                <a:cs typeface="Calibri"/>
                <a:sym typeface="Calibri"/>
              </a:defRPr>
            </a:lvl1pPr>
            <a:lvl2pPr indent="0" lvl="1" marL="0" marR="0" rtl="0" algn="l">
              <a:spcBef>
                <a:spcPts val="0"/>
              </a:spcBef>
              <a:spcAft>
                <a:spcPts val="0"/>
              </a:spcAft>
              <a:buNone/>
              <a:defRPr b="0" i="0" sz="5000" u="none" cap="none" strike="noStrike">
                <a:solidFill>
                  <a:schemeClr val="dk2"/>
                </a:solidFill>
                <a:latin typeface="Calibri"/>
                <a:ea typeface="Calibri"/>
                <a:cs typeface="Calibri"/>
                <a:sym typeface="Calibri"/>
              </a:defRPr>
            </a:lvl2pPr>
            <a:lvl3pPr indent="0" lvl="2" marL="0" marR="0" rtl="0" algn="l">
              <a:spcBef>
                <a:spcPts val="0"/>
              </a:spcBef>
              <a:spcAft>
                <a:spcPts val="0"/>
              </a:spcAft>
              <a:buNone/>
              <a:defRPr b="0" i="0" sz="5000" u="none" cap="none" strike="noStrike">
                <a:solidFill>
                  <a:schemeClr val="dk2"/>
                </a:solidFill>
                <a:latin typeface="Calibri"/>
                <a:ea typeface="Calibri"/>
                <a:cs typeface="Calibri"/>
                <a:sym typeface="Calibri"/>
              </a:defRPr>
            </a:lvl3pPr>
            <a:lvl4pPr indent="0" lvl="3" marL="0" marR="0" rtl="0" algn="l">
              <a:spcBef>
                <a:spcPts val="0"/>
              </a:spcBef>
              <a:spcAft>
                <a:spcPts val="0"/>
              </a:spcAft>
              <a:buNone/>
              <a:defRPr b="0" i="0" sz="5000" u="none" cap="none" strike="noStrike">
                <a:solidFill>
                  <a:schemeClr val="dk2"/>
                </a:solidFill>
                <a:latin typeface="Calibri"/>
                <a:ea typeface="Calibri"/>
                <a:cs typeface="Calibri"/>
                <a:sym typeface="Calibri"/>
              </a:defRPr>
            </a:lvl4pPr>
            <a:lvl5pPr indent="0" lvl="4" marL="0" marR="0" rtl="0" algn="l">
              <a:spcBef>
                <a:spcPts val="0"/>
              </a:spcBef>
              <a:spcAft>
                <a:spcPts val="0"/>
              </a:spcAft>
              <a:buNone/>
              <a:defRPr b="0" i="0" sz="5000" u="none" cap="none" strike="noStrike">
                <a:solidFill>
                  <a:schemeClr val="dk2"/>
                </a:solidFill>
                <a:latin typeface="Calibri"/>
                <a:ea typeface="Calibri"/>
                <a:cs typeface="Calibri"/>
                <a:sym typeface="Calibri"/>
              </a:defRPr>
            </a:lvl5pPr>
            <a:lvl6pPr indent="0" lvl="5" marL="457200" marR="0" rtl="0" algn="l">
              <a:spcBef>
                <a:spcPts val="0"/>
              </a:spcBef>
              <a:spcAft>
                <a:spcPts val="0"/>
              </a:spcAft>
              <a:buNone/>
              <a:defRPr b="0" i="0" sz="5000" u="none" cap="none" strike="noStrike">
                <a:solidFill>
                  <a:schemeClr val="dk2"/>
                </a:solidFill>
                <a:latin typeface="Calibri"/>
                <a:ea typeface="Calibri"/>
                <a:cs typeface="Calibri"/>
                <a:sym typeface="Calibri"/>
              </a:defRPr>
            </a:lvl6pPr>
            <a:lvl7pPr indent="0" lvl="6" marL="914400" marR="0" rtl="0" algn="l">
              <a:spcBef>
                <a:spcPts val="0"/>
              </a:spcBef>
              <a:spcAft>
                <a:spcPts val="0"/>
              </a:spcAft>
              <a:buNone/>
              <a:defRPr b="0" i="0" sz="5000" u="none" cap="none" strike="noStrike">
                <a:solidFill>
                  <a:schemeClr val="dk2"/>
                </a:solidFill>
                <a:latin typeface="Calibri"/>
                <a:ea typeface="Calibri"/>
                <a:cs typeface="Calibri"/>
                <a:sym typeface="Calibri"/>
              </a:defRPr>
            </a:lvl7pPr>
            <a:lvl8pPr indent="0" lvl="7" marL="1371600" marR="0" rtl="0" algn="l">
              <a:spcBef>
                <a:spcPts val="0"/>
              </a:spcBef>
              <a:spcAft>
                <a:spcPts val="0"/>
              </a:spcAft>
              <a:buNone/>
              <a:defRPr b="0" i="0" sz="5000" u="none" cap="none" strike="noStrike">
                <a:solidFill>
                  <a:schemeClr val="dk2"/>
                </a:solidFill>
                <a:latin typeface="Calibri"/>
                <a:ea typeface="Calibri"/>
                <a:cs typeface="Calibri"/>
                <a:sym typeface="Calibri"/>
              </a:defRPr>
            </a:lvl8pPr>
            <a:lvl9pPr indent="0" lvl="8" marL="1828800" marR="0" rtl="0" algn="l">
              <a:spcBef>
                <a:spcPts val="0"/>
              </a:spcBef>
              <a:spcAft>
                <a:spcPts val="0"/>
              </a:spcAft>
              <a:buNone/>
              <a:defRPr b="0" i="0" sz="5000" u="none" cap="none" strike="noStrike">
                <a:solidFill>
                  <a:schemeClr val="dk2"/>
                </a:solidFill>
                <a:latin typeface="Calibri"/>
                <a:ea typeface="Calibri"/>
                <a:cs typeface="Calibri"/>
                <a:sym typeface="Calibri"/>
              </a:defRPr>
            </a:lvl9pPr>
          </a:lstStyle>
          <a:p/>
        </p:txBody>
      </p:sp>
      <p:sp>
        <p:nvSpPr>
          <p:cNvPr id="50" name="Shape 50"/>
          <p:cNvSpPr txBox="1"/>
          <p:nvPr>
            <p:ph idx="1" type="body"/>
          </p:nvPr>
        </p:nvSpPr>
        <p:spPr>
          <a:xfrm>
            <a:off x="457200" y="1935162"/>
            <a:ext cx="8229600" cy="4389437"/>
          </a:xfrm>
          <a:prstGeom prst="rect">
            <a:avLst/>
          </a:prstGeom>
          <a:noFill/>
          <a:ln>
            <a:noFill/>
          </a:ln>
        </p:spPr>
        <p:txBody>
          <a:bodyPr anchorCtr="0" anchor="t" bIns="91425" lIns="91425" rIns="91425" wrap="square" tIns="91425"/>
          <a:lstStyle>
            <a:lvl1pPr indent="-116204" lvl="0" marL="273050" marR="0" rtl="0" algn="l">
              <a:spcBef>
                <a:spcPts val="520"/>
              </a:spcBef>
              <a:spcAft>
                <a:spcPts val="0"/>
              </a:spcAft>
              <a:buClr>
                <a:srgbClr val="0BD0D9"/>
              </a:buClr>
              <a:buSzPct val="95000"/>
              <a:buChar char="●"/>
              <a:defRPr b="0" i="0" sz="2600" u="none" cap="none" strike="noStrike">
                <a:solidFill>
                  <a:schemeClr val="dk1"/>
                </a:solidFill>
              </a:defRPr>
            </a:lvl1pPr>
            <a:lvl2pPr indent="-116522" lvl="1" marL="639763" marR="0" rtl="0" algn="l">
              <a:spcBef>
                <a:spcPts val="480"/>
              </a:spcBef>
              <a:spcAft>
                <a:spcPts val="0"/>
              </a:spcAft>
              <a:buClr>
                <a:schemeClr val="accent1"/>
              </a:buClr>
              <a:buSzPct val="85000"/>
              <a:buChar char="●"/>
              <a:defRPr b="0" i="0" sz="2400" u="none" cap="none" strike="noStrike">
                <a:solidFill>
                  <a:schemeClr val="dk1"/>
                </a:solidFill>
              </a:defRPr>
            </a:lvl2pPr>
            <a:lvl3pPr indent="-160655" lvl="2" marL="914400" marR="0" rtl="0" algn="l">
              <a:spcBef>
                <a:spcPts val="420"/>
              </a:spcBef>
              <a:spcAft>
                <a:spcPts val="0"/>
              </a:spcAft>
              <a:buClr>
                <a:schemeClr val="accent2"/>
              </a:buClr>
              <a:buSzPct val="70000"/>
              <a:buChar char="●"/>
              <a:defRPr b="0" i="0" sz="2100" u="none" cap="none" strike="noStrike">
                <a:solidFill>
                  <a:schemeClr val="dk1"/>
                </a:solidFill>
              </a:defRPr>
            </a:lvl3pPr>
            <a:lvl4pPr indent="-127000" lvl="3" marL="1187450" marR="0" rtl="0" algn="l">
              <a:spcBef>
                <a:spcPts val="400"/>
              </a:spcBef>
              <a:spcAft>
                <a:spcPts val="0"/>
              </a:spcAft>
              <a:buClr>
                <a:srgbClr val="0BD0D9"/>
              </a:buClr>
              <a:buSzPct val="64999"/>
              <a:buChar char="●"/>
              <a:defRPr b="0" i="0" sz="2000" u="none" cap="none" strike="noStrike">
                <a:solidFill>
                  <a:schemeClr val="dk1"/>
                </a:solidFill>
              </a:defRPr>
            </a:lvl4pPr>
            <a:lvl5pPr indent="-134937" lvl="4" marL="1462088" marR="0" rtl="0" algn="l">
              <a:spcBef>
                <a:spcPts val="400"/>
              </a:spcBef>
              <a:spcAft>
                <a:spcPts val="0"/>
              </a:spcAft>
              <a:buClr>
                <a:srgbClr val="10CF9B"/>
              </a:buClr>
              <a:buSzPct val="64999"/>
              <a:buChar char="●"/>
              <a:defRPr b="0" i="0" sz="2000" u="none" cap="none" strike="noStrike">
                <a:solidFill>
                  <a:schemeClr val="dk1"/>
                </a:solidFill>
              </a:defRPr>
            </a:lvl5pPr>
            <a:lvl6pPr indent="-121920" lvl="5" marL="1737360" marR="0" rtl="0" algn="l">
              <a:spcBef>
                <a:spcPts val="360"/>
              </a:spcBef>
              <a:buClr>
                <a:schemeClr val="accent5"/>
              </a:buClr>
              <a:buSzPct val="79999"/>
              <a:buChar char="●"/>
              <a:defRPr b="0" i="0" sz="1800" u="none" cap="none" strike="noStrike">
                <a:solidFill>
                  <a:schemeClr val="dk1"/>
                </a:solidFill>
              </a:defRPr>
            </a:lvl6pPr>
            <a:lvl7pPr indent="-111760" lvl="6" marL="1920240" marR="0" rtl="0" algn="l">
              <a:spcBef>
                <a:spcPts val="320"/>
              </a:spcBef>
              <a:buClr>
                <a:schemeClr val="accent6"/>
              </a:buClr>
              <a:buSzPct val="80000"/>
              <a:buChar char="●"/>
              <a:defRPr b="0" i="0" sz="1600" u="none" cap="none" strike="noStrike">
                <a:solidFill>
                  <a:schemeClr val="dk1"/>
                </a:solidFill>
              </a:defRPr>
            </a:lvl7pPr>
            <a:lvl8pPr indent="-86360" lvl="7" marL="2194560" marR="0" rtl="0" algn="l">
              <a:spcBef>
                <a:spcPts val="320"/>
              </a:spcBef>
              <a:buClr>
                <a:schemeClr val="dk2"/>
              </a:buClr>
              <a:buSzPct val="100000"/>
              <a:buChar char="•"/>
              <a:defRPr b="0" i="0" sz="1600" u="none" cap="none" strike="noStrike">
                <a:solidFill>
                  <a:schemeClr val="dk1"/>
                </a:solidFill>
              </a:defRPr>
            </a:lvl8pPr>
            <a:lvl9pPr indent="-93979" lvl="8" marL="2468880" marR="0" rtl="0" algn="l">
              <a:spcBef>
                <a:spcPts val="280"/>
              </a:spcBef>
              <a:buClr>
                <a:schemeClr val="dk2"/>
              </a:buClr>
              <a:buSzPct val="100000"/>
              <a:buChar char="•"/>
              <a:defRPr b="0" i="0" sz="1400" u="none" cap="none" strike="noStrike">
                <a:solidFill>
                  <a:schemeClr val="dk1"/>
                </a:solidFill>
              </a:defRPr>
            </a:lvl9pPr>
          </a:lstStyle>
          <a:p/>
        </p:txBody>
      </p:sp>
      <p:sp>
        <p:nvSpPr>
          <p:cNvPr id="51" name="Shape 51"/>
          <p:cNvSpPr txBox="1"/>
          <p:nvPr>
            <p:ph idx="10" type="dt"/>
          </p:nvPr>
        </p:nvSpPr>
        <p:spPr>
          <a:xfrm>
            <a:off x="457200" y="6356350"/>
            <a:ext cx="2133600" cy="365125"/>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None/>
              <a:defRPr b="0" i="0" sz="1200" u="none">
                <a:solidFill>
                  <a:srgbClr val="045C75"/>
                </a:solidFill>
                <a:latin typeface="Constantia"/>
                <a:ea typeface="Constantia"/>
                <a:cs typeface="Constantia"/>
                <a:sym typeface="Constantia"/>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52" name="Shape 52"/>
          <p:cNvSpPr txBox="1"/>
          <p:nvPr>
            <p:ph idx="11" type="ftr"/>
          </p:nvPr>
        </p:nvSpPr>
        <p:spPr>
          <a:xfrm>
            <a:off x="2667000" y="6356350"/>
            <a:ext cx="3352800" cy="365125"/>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53" name="Shape 53"/>
          <p:cNvSpPr txBox="1"/>
          <p:nvPr>
            <p:ph idx="12" type="sldNum"/>
          </p:nvPr>
        </p:nvSpPr>
        <p:spPr>
          <a:xfrm>
            <a:off x="7924800" y="6356350"/>
            <a:ext cx="762000" cy="365100"/>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045C75"/>
              </a:buClr>
              <a:buSzPct val="25000"/>
              <a:buFont typeface="Constantia"/>
              <a:buNone/>
            </a:pPr>
            <a:fld id="{00000000-1234-1234-1234-123412341234}" type="slidenum">
              <a:rPr b="0" i="0" lang="en-CA" sz="1200" u="none">
                <a:solidFill>
                  <a:srgbClr val="045C75"/>
                </a:solidFill>
                <a:latin typeface="Constantia"/>
                <a:ea typeface="Constantia"/>
                <a:cs typeface="Constantia"/>
                <a:sym typeface="Constantia"/>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4" name="Shape 54"/>
        <p:cNvGrpSpPr/>
        <p:nvPr/>
      </p:nvGrpSpPr>
      <p:grpSpPr>
        <a:xfrm>
          <a:off x="0" y="0"/>
          <a:ext cx="0" cy="0"/>
          <a:chOff x="0" y="0"/>
          <a:chExt cx="0" cy="0"/>
        </a:xfrm>
      </p:grpSpPr>
      <p:sp>
        <p:nvSpPr>
          <p:cNvPr id="55" name="Shape 55"/>
          <p:cNvSpPr txBox="1"/>
          <p:nvPr>
            <p:ph idx="10" type="dt"/>
          </p:nvPr>
        </p:nvSpPr>
        <p:spPr>
          <a:xfrm>
            <a:off x="457200" y="6356350"/>
            <a:ext cx="2133600" cy="365125"/>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None/>
              <a:defRPr b="0" i="0" sz="1200" u="none">
                <a:solidFill>
                  <a:srgbClr val="045C75"/>
                </a:solidFill>
                <a:latin typeface="Constantia"/>
                <a:ea typeface="Constantia"/>
                <a:cs typeface="Constantia"/>
                <a:sym typeface="Constantia"/>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56" name="Shape 56"/>
          <p:cNvSpPr txBox="1"/>
          <p:nvPr>
            <p:ph idx="11" type="ftr"/>
          </p:nvPr>
        </p:nvSpPr>
        <p:spPr>
          <a:xfrm>
            <a:off x="2667000" y="6356350"/>
            <a:ext cx="3352800" cy="365125"/>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57" name="Shape 57"/>
          <p:cNvSpPr txBox="1"/>
          <p:nvPr>
            <p:ph idx="12" type="sldNum"/>
          </p:nvPr>
        </p:nvSpPr>
        <p:spPr>
          <a:xfrm>
            <a:off x="7924800" y="6356350"/>
            <a:ext cx="762000" cy="365125"/>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045C75"/>
              </a:buClr>
              <a:buSzPct val="25000"/>
              <a:buFont typeface="Constantia"/>
              <a:buNone/>
            </a:pPr>
            <a:fld id="{00000000-1234-1234-1234-123412341234}" type="slidenum">
              <a:rPr b="0" i="0" lang="en-CA" sz="1200" u="none">
                <a:solidFill>
                  <a:srgbClr val="045C75"/>
                </a:solidFill>
                <a:latin typeface="Constantia"/>
                <a:ea typeface="Constantia"/>
                <a:cs typeface="Constantia"/>
                <a:sym typeface="Constantia"/>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58" name="Shape 58"/>
        <p:cNvGrpSpPr/>
        <p:nvPr/>
      </p:nvGrpSpPr>
      <p:grpSpPr>
        <a:xfrm>
          <a:off x="0" y="0"/>
          <a:ext cx="0" cy="0"/>
          <a:chOff x="0" y="0"/>
          <a:chExt cx="0" cy="0"/>
        </a:xfrm>
      </p:grpSpPr>
      <p:sp>
        <p:nvSpPr>
          <p:cNvPr id="59" name="Shape 59"/>
          <p:cNvSpPr txBox="1"/>
          <p:nvPr>
            <p:ph type="title"/>
          </p:nvPr>
        </p:nvSpPr>
        <p:spPr>
          <a:xfrm rot="5400000">
            <a:off x="5052218" y="2491583"/>
            <a:ext cx="5211763" cy="2057400"/>
          </a:xfrm>
          <a:prstGeom prst="rect">
            <a:avLst/>
          </a:prstGeom>
          <a:noFill/>
          <a:ln>
            <a:noFill/>
          </a:ln>
        </p:spPr>
        <p:txBody>
          <a:bodyPr anchorCtr="0" anchor="b" bIns="91425" lIns="91425" rIns="91425" wrap="square" tIns="91425"/>
          <a:lstStyle>
            <a:lvl1pPr indent="0" lvl="0" marL="0" marR="0" rtl="0" algn="l">
              <a:spcBef>
                <a:spcPts val="0"/>
              </a:spcBef>
              <a:spcAft>
                <a:spcPts val="0"/>
              </a:spcAft>
              <a:buNone/>
              <a:defRPr b="0" i="0" sz="5000" u="none" cap="none" strike="noStrike">
                <a:solidFill>
                  <a:schemeClr val="dk2"/>
                </a:solidFill>
                <a:latin typeface="Calibri"/>
                <a:ea typeface="Calibri"/>
                <a:cs typeface="Calibri"/>
                <a:sym typeface="Calibri"/>
              </a:defRPr>
            </a:lvl1pPr>
            <a:lvl2pPr indent="0" lvl="1" marL="0" marR="0" rtl="0" algn="l">
              <a:spcBef>
                <a:spcPts val="0"/>
              </a:spcBef>
              <a:spcAft>
                <a:spcPts val="0"/>
              </a:spcAft>
              <a:buNone/>
              <a:defRPr b="0" i="0" sz="5000" u="none" cap="none" strike="noStrike">
                <a:solidFill>
                  <a:schemeClr val="dk2"/>
                </a:solidFill>
                <a:latin typeface="Calibri"/>
                <a:ea typeface="Calibri"/>
                <a:cs typeface="Calibri"/>
                <a:sym typeface="Calibri"/>
              </a:defRPr>
            </a:lvl2pPr>
            <a:lvl3pPr indent="0" lvl="2" marL="0" marR="0" rtl="0" algn="l">
              <a:spcBef>
                <a:spcPts val="0"/>
              </a:spcBef>
              <a:spcAft>
                <a:spcPts val="0"/>
              </a:spcAft>
              <a:buNone/>
              <a:defRPr b="0" i="0" sz="5000" u="none" cap="none" strike="noStrike">
                <a:solidFill>
                  <a:schemeClr val="dk2"/>
                </a:solidFill>
                <a:latin typeface="Calibri"/>
                <a:ea typeface="Calibri"/>
                <a:cs typeface="Calibri"/>
                <a:sym typeface="Calibri"/>
              </a:defRPr>
            </a:lvl3pPr>
            <a:lvl4pPr indent="0" lvl="3" marL="0" marR="0" rtl="0" algn="l">
              <a:spcBef>
                <a:spcPts val="0"/>
              </a:spcBef>
              <a:spcAft>
                <a:spcPts val="0"/>
              </a:spcAft>
              <a:buNone/>
              <a:defRPr b="0" i="0" sz="5000" u="none" cap="none" strike="noStrike">
                <a:solidFill>
                  <a:schemeClr val="dk2"/>
                </a:solidFill>
                <a:latin typeface="Calibri"/>
                <a:ea typeface="Calibri"/>
                <a:cs typeface="Calibri"/>
                <a:sym typeface="Calibri"/>
              </a:defRPr>
            </a:lvl4pPr>
            <a:lvl5pPr indent="0" lvl="4" marL="0" marR="0" rtl="0" algn="l">
              <a:spcBef>
                <a:spcPts val="0"/>
              </a:spcBef>
              <a:spcAft>
                <a:spcPts val="0"/>
              </a:spcAft>
              <a:buNone/>
              <a:defRPr b="0" i="0" sz="5000" u="none" cap="none" strike="noStrike">
                <a:solidFill>
                  <a:schemeClr val="dk2"/>
                </a:solidFill>
                <a:latin typeface="Calibri"/>
                <a:ea typeface="Calibri"/>
                <a:cs typeface="Calibri"/>
                <a:sym typeface="Calibri"/>
              </a:defRPr>
            </a:lvl5pPr>
            <a:lvl6pPr indent="0" lvl="5" marL="457200" marR="0" rtl="0" algn="l">
              <a:spcBef>
                <a:spcPts val="0"/>
              </a:spcBef>
              <a:spcAft>
                <a:spcPts val="0"/>
              </a:spcAft>
              <a:buNone/>
              <a:defRPr b="0" i="0" sz="5000" u="none" cap="none" strike="noStrike">
                <a:solidFill>
                  <a:schemeClr val="dk2"/>
                </a:solidFill>
                <a:latin typeface="Calibri"/>
                <a:ea typeface="Calibri"/>
                <a:cs typeface="Calibri"/>
                <a:sym typeface="Calibri"/>
              </a:defRPr>
            </a:lvl6pPr>
            <a:lvl7pPr indent="0" lvl="6" marL="914400" marR="0" rtl="0" algn="l">
              <a:spcBef>
                <a:spcPts val="0"/>
              </a:spcBef>
              <a:spcAft>
                <a:spcPts val="0"/>
              </a:spcAft>
              <a:buNone/>
              <a:defRPr b="0" i="0" sz="5000" u="none" cap="none" strike="noStrike">
                <a:solidFill>
                  <a:schemeClr val="dk2"/>
                </a:solidFill>
                <a:latin typeface="Calibri"/>
                <a:ea typeface="Calibri"/>
                <a:cs typeface="Calibri"/>
                <a:sym typeface="Calibri"/>
              </a:defRPr>
            </a:lvl7pPr>
            <a:lvl8pPr indent="0" lvl="7" marL="1371600" marR="0" rtl="0" algn="l">
              <a:spcBef>
                <a:spcPts val="0"/>
              </a:spcBef>
              <a:spcAft>
                <a:spcPts val="0"/>
              </a:spcAft>
              <a:buNone/>
              <a:defRPr b="0" i="0" sz="5000" u="none" cap="none" strike="noStrike">
                <a:solidFill>
                  <a:schemeClr val="dk2"/>
                </a:solidFill>
                <a:latin typeface="Calibri"/>
                <a:ea typeface="Calibri"/>
                <a:cs typeface="Calibri"/>
                <a:sym typeface="Calibri"/>
              </a:defRPr>
            </a:lvl8pPr>
            <a:lvl9pPr indent="0" lvl="8" marL="1828800" marR="0" rtl="0" algn="l">
              <a:spcBef>
                <a:spcPts val="0"/>
              </a:spcBef>
              <a:spcAft>
                <a:spcPts val="0"/>
              </a:spcAft>
              <a:buNone/>
              <a:defRPr b="0" i="0" sz="5000" u="none" cap="none" strike="noStrike">
                <a:solidFill>
                  <a:schemeClr val="dk2"/>
                </a:solidFill>
                <a:latin typeface="Calibri"/>
                <a:ea typeface="Calibri"/>
                <a:cs typeface="Calibri"/>
                <a:sym typeface="Calibri"/>
              </a:defRPr>
            </a:lvl9pPr>
          </a:lstStyle>
          <a:p/>
        </p:txBody>
      </p:sp>
      <p:sp>
        <p:nvSpPr>
          <p:cNvPr id="60" name="Shape 60"/>
          <p:cNvSpPr txBox="1"/>
          <p:nvPr>
            <p:ph idx="1" type="body"/>
          </p:nvPr>
        </p:nvSpPr>
        <p:spPr>
          <a:xfrm rot="5400000">
            <a:off x="861219" y="510383"/>
            <a:ext cx="5211763" cy="6019800"/>
          </a:xfrm>
          <a:prstGeom prst="rect">
            <a:avLst/>
          </a:prstGeom>
          <a:noFill/>
          <a:ln>
            <a:noFill/>
          </a:ln>
        </p:spPr>
        <p:txBody>
          <a:bodyPr anchorCtr="0" anchor="t" bIns="91425" lIns="91425" rIns="91425" wrap="square" tIns="91425"/>
          <a:lstStyle>
            <a:lvl1pPr indent="-116204" lvl="0" marL="273050" marR="0" rtl="0" algn="l">
              <a:spcBef>
                <a:spcPts val="520"/>
              </a:spcBef>
              <a:spcAft>
                <a:spcPts val="0"/>
              </a:spcAft>
              <a:buClr>
                <a:srgbClr val="0BD0D9"/>
              </a:buClr>
              <a:buSzPct val="95000"/>
              <a:buFont typeface="Noto Sans Symbols"/>
              <a:buChar char="●"/>
              <a:defRPr sz="2600">
                <a:solidFill>
                  <a:schemeClr val="dk1"/>
                </a:solidFill>
                <a:latin typeface="Constantia"/>
                <a:ea typeface="Constantia"/>
                <a:cs typeface="Constantia"/>
                <a:sym typeface="Constantia"/>
              </a:defRPr>
            </a:lvl1pPr>
            <a:lvl2pPr indent="-116522" lvl="1" marL="639763" marR="0" rtl="0" algn="l">
              <a:spcBef>
                <a:spcPts val="480"/>
              </a:spcBef>
              <a:spcAft>
                <a:spcPts val="0"/>
              </a:spcAft>
              <a:buClr>
                <a:schemeClr val="accent1"/>
              </a:buClr>
              <a:buSzPct val="85000"/>
              <a:buFont typeface="Noto Sans Symbols"/>
              <a:buChar char="●"/>
              <a:defRPr b="0" i="0" sz="2400" u="none" cap="none" strike="noStrike">
                <a:solidFill>
                  <a:schemeClr val="dk1"/>
                </a:solidFill>
                <a:latin typeface="Constantia"/>
                <a:ea typeface="Constantia"/>
                <a:cs typeface="Constantia"/>
                <a:sym typeface="Constantia"/>
              </a:defRPr>
            </a:lvl2pPr>
            <a:lvl3pPr indent="-160655" lvl="2" marL="914400" marR="0" rtl="0" algn="l">
              <a:spcBef>
                <a:spcPts val="420"/>
              </a:spcBef>
              <a:spcAft>
                <a:spcPts val="0"/>
              </a:spcAft>
              <a:buClr>
                <a:schemeClr val="accent2"/>
              </a:buClr>
              <a:buSzPct val="70000"/>
              <a:buFont typeface="Noto Sans Symbols"/>
              <a:buChar char="●"/>
              <a:defRPr b="0" i="0" sz="2100" u="none" cap="none" strike="noStrike">
                <a:solidFill>
                  <a:schemeClr val="dk1"/>
                </a:solidFill>
                <a:latin typeface="Constantia"/>
                <a:ea typeface="Constantia"/>
                <a:cs typeface="Constantia"/>
                <a:sym typeface="Constantia"/>
              </a:defRPr>
            </a:lvl3pPr>
            <a:lvl4pPr indent="-127000" lvl="3" marL="1187450" marR="0" rtl="0" algn="l">
              <a:spcBef>
                <a:spcPts val="400"/>
              </a:spcBef>
              <a:spcAft>
                <a:spcPts val="0"/>
              </a:spcAft>
              <a:buClr>
                <a:srgbClr val="0BD0D9"/>
              </a:buClr>
              <a:buSzPct val="64999"/>
              <a:buFont typeface="Noto Sans Symbols"/>
              <a:buChar char="●"/>
              <a:defRPr b="0" i="0" sz="2000" u="none" cap="none" strike="noStrike">
                <a:solidFill>
                  <a:schemeClr val="dk1"/>
                </a:solidFill>
                <a:latin typeface="Constantia"/>
                <a:ea typeface="Constantia"/>
                <a:cs typeface="Constantia"/>
                <a:sym typeface="Constantia"/>
              </a:defRPr>
            </a:lvl4pPr>
            <a:lvl5pPr indent="-134937" lvl="4" marL="1462088" marR="0" rtl="0" algn="l">
              <a:spcBef>
                <a:spcPts val="400"/>
              </a:spcBef>
              <a:spcAft>
                <a:spcPts val="0"/>
              </a:spcAft>
              <a:buClr>
                <a:srgbClr val="10CF9B"/>
              </a:buClr>
              <a:buSzPct val="64999"/>
              <a:buFont typeface="Noto Sans Symbols"/>
              <a:buChar char="●"/>
              <a:defRPr b="0" i="0" sz="2000" u="none" cap="none" strike="noStrike">
                <a:solidFill>
                  <a:schemeClr val="dk1"/>
                </a:solidFill>
                <a:latin typeface="Constantia"/>
                <a:ea typeface="Constantia"/>
                <a:cs typeface="Constantia"/>
                <a:sym typeface="Constantia"/>
              </a:defRPr>
            </a:lvl5pPr>
            <a:lvl6pPr indent="-121920" lvl="5" marL="1737360" marR="0" rtl="0" algn="l">
              <a:spcBef>
                <a:spcPts val="360"/>
              </a:spcBef>
              <a:buClr>
                <a:schemeClr val="accent5"/>
              </a:buClr>
              <a:buSzPct val="79999"/>
              <a:buFont typeface="Noto Sans Symbols"/>
              <a:buChar char="●"/>
              <a:defRPr b="0" i="0" sz="1800" u="none" cap="none" strike="noStrike">
                <a:solidFill>
                  <a:schemeClr val="dk1"/>
                </a:solidFill>
                <a:latin typeface="Constantia"/>
                <a:ea typeface="Constantia"/>
                <a:cs typeface="Constantia"/>
                <a:sym typeface="Constantia"/>
              </a:defRPr>
            </a:lvl6pPr>
            <a:lvl7pPr indent="-111760" lvl="6" marL="1920240" marR="0" rtl="0" algn="l">
              <a:spcBef>
                <a:spcPts val="320"/>
              </a:spcBef>
              <a:buClr>
                <a:schemeClr val="accent6"/>
              </a:buClr>
              <a:buSzPct val="80000"/>
              <a:buFont typeface="Noto Sans Symbols"/>
              <a:buChar char="●"/>
              <a:defRPr b="0" i="0" sz="1600" u="none" cap="none" strike="noStrike">
                <a:solidFill>
                  <a:schemeClr val="dk1"/>
                </a:solidFill>
                <a:latin typeface="Constantia"/>
                <a:ea typeface="Constantia"/>
                <a:cs typeface="Constantia"/>
                <a:sym typeface="Constantia"/>
              </a:defRPr>
            </a:lvl7pPr>
            <a:lvl8pPr indent="-86360" lvl="7" marL="2194560" marR="0" rtl="0" algn="l">
              <a:spcBef>
                <a:spcPts val="320"/>
              </a:spcBef>
              <a:buClr>
                <a:schemeClr val="dk2"/>
              </a:buClr>
              <a:buSzPct val="100000"/>
              <a:buFont typeface="Constantia"/>
              <a:buChar char="•"/>
              <a:defRPr b="0" i="0" sz="1600" u="none" cap="none" strike="noStrike">
                <a:solidFill>
                  <a:schemeClr val="dk1"/>
                </a:solidFill>
                <a:latin typeface="Constantia"/>
                <a:ea typeface="Constantia"/>
                <a:cs typeface="Constantia"/>
                <a:sym typeface="Constantia"/>
              </a:defRPr>
            </a:lvl8pPr>
            <a:lvl9pPr indent="-93979" lvl="8" marL="2468880" marR="0" rtl="0" algn="l">
              <a:spcBef>
                <a:spcPts val="280"/>
              </a:spcBef>
              <a:buClr>
                <a:schemeClr val="dk2"/>
              </a:buClr>
              <a:buSzPct val="1000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61" name="Shape 61"/>
          <p:cNvSpPr txBox="1"/>
          <p:nvPr>
            <p:ph idx="10" type="dt"/>
          </p:nvPr>
        </p:nvSpPr>
        <p:spPr>
          <a:xfrm>
            <a:off x="457200" y="6356350"/>
            <a:ext cx="2133600" cy="365125"/>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None/>
              <a:defRPr b="0" i="0" sz="1200" u="none">
                <a:solidFill>
                  <a:srgbClr val="045C75"/>
                </a:solidFill>
                <a:latin typeface="Constantia"/>
                <a:ea typeface="Constantia"/>
                <a:cs typeface="Constantia"/>
                <a:sym typeface="Constantia"/>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62" name="Shape 62"/>
          <p:cNvSpPr txBox="1"/>
          <p:nvPr>
            <p:ph idx="11" type="ftr"/>
          </p:nvPr>
        </p:nvSpPr>
        <p:spPr>
          <a:xfrm>
            <a:off x="2667000" y="6356350"/>
            <a:ext cx="3352800" cy="365125"/>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63" name="Shape 63"/>
          <p:cNvSpPr txBox="1"/>
          <p:nvPr>
            <p:ph idx="12" type="sldNum"/>
          </p:nvPr>
        </p:nvSpPr>
        <p:spPr>
          <a:xfrm>
            <a:off x="7924800" y="6356350"/>
            <a:ext cx="762000" cy="365125"/>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045C75"/>
              </a:buClr>
              <a:buSzPct val="25000"/>
              <a:buFont typeface="Constantia"/>
              <a:buNone/>
            </a:pPr>
            <a:fld id="{00000000-1234-1234-1234-123412341234}" type="slidenum">
              <a:rPr b="0" i="0" lang="en-CA" sz="1200" u="none">
                <a:solidFill>
                  <a:srgbClr val="045C75"/>
                </a:solidFill>
                <a:latin typeface="Constantia"/>
                <a:ea typeface="Constantia"/>
                <a:cs typeface="Constantia"/>
                <a:sym typeface="Constantia"/>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64" name="Shape 64"/>
        <p:cNvGrpSpPr/>
        <p:nvPr/>
      </p:nvGrpSpPr>
      <p:grpSpPr>
        <a:xfrm>
          <a:off x="0" y="0"/>
          <a:ext cx="0" cy="0"/>
          <a:chOff x="0" y="0"/>
          <a:chExt cx="0" cy="0"/>
        </a:xfrm>
      </p:grpSpPr>
      <p:sp>
        <p:nvSpPr>
          <p:cNvPr id="65" name="Shape 65"/>
          <p:cNvSpPr txBox="1"/>
          <p:nvPr>
            <p:ph type="title"/>
          </p:nvPr>
        </p:nvSpPr>
        <p:spPr>
          <a:xfrm>
            <a:off x="457200" y="704850"/>
            <a:ext cx="8229600" cy="1143000"/>
          </a:xfrm>
          <a:prstGeom prst="rect">
            <a:avLst/>
          </a:prstGeom>
          <a:noFill/>
          <a:ln>
            <a:noFill/>
          </a:ln>
        </p:spPr>
        <p:txBody>
          <a:bodyPr anchorCtr="0" anchor="b" bIns="91425" lIns="91425" rIns="91425" wrap="square" tIns="91425"/>
          <a:lstStyle>
            <a:lvl1pPr indent="0" lvl="0" marL="0" marR="0" rtl="0" algn="l">
              <a:spcBef>
                <a:spcPts val="0"/>
              </a:spcBef>
              <a:spcAft>
                <a:spcPts val="0"/>
              </a:spcAft>
              <a:buNone/>
              <a:defRPr b="0" i="0" sz="5000" u="none" cap="none" strike="noStrike">
                <a:solidFill>
                  <a:schemeClr val="dk2"/>
                </a:solidFill>
                <a:latin typeface="Calibri"/>
                <a:ea typeface="Calibri"/>
                <a:cs typeface="Calibri"/>
                <a:sym typeface="Calibri"/>
              </a:defRPr>
            </a:lvl1pPr>
            <a:lvl2pPr indent="0" lvl="1" marL="0" marR="0" rtl="0" algn="l">
              <a:spcBef>
                <a:spcPts val="0"/>
              </a:spcBef>
              <a:spcAft>
                <a:spcPts val="0"/>
              </a:spcAft>
              <a:buNone/>
              <a:defRPr b="0" i="0" sz="5000" u="none" cap="none" strike="noStrike">
                <a:solidFill>
                  <a:schemeClr val="dk2"/>
                </a:solidFill>
                <a:latin typeface="Calibri"/>
                <a:ea typeface="Calibri"/>
                <a:cs typeface="Calibri"/>
                <a:sym typeface="Calibri"/>
              </a:defRPr>
            </a:lvl2pPr>
            <a:lvl3pPr indent="0" lvl="2" marL="0" marR="0" rtl="0" algn="l">
              <a:spcBef>
                <a:spcPts val="0"/>
              </a:spcBef>
              <a:spcAft>
                <a:spcPts val="0"/>
              </a:spcAft>
              <a:buNone/>
              <a:defRPr b="0" i="0" sz="5000" u="none" cap="none" strike="noStrike">
                <a:solidFill>
                  <a:schemeClr val="dk2"/>
                </a:solidFill>
                <a:latin typeface="Calibri"/>
                <a:ea typeface="Calibri"/>
                <a:cs typeface="Calibri"/>
                <a:sym typeface="Calibri"/>
              </a:defRPr>
            </a:lvl3pPr>
            <a:lvl4pPr indent="0" lvl="3" marL="0" marR="0" rtl="0" algn="l">
              <a:spcBef>
                <a:spcPts val="0"/>
              </a:spcBef>
              <a:spcAft>
                <a:spcPts val="0"/>
              </a:spcAft>
              <a:buNone/>
              <a:defRPr b="0" i="0" sz="5000" u="none" cap="none" strike="noStrike">
                <a:solidFill>
                  <a:schemeClr val="dk2"/>
                </a:solidFill>
                <a:latin typeface="Calibri"/>
                <a:ea typeface="Calibri"/>
                <a:cs typeface="Calibri"/>
                <a:sym typeface="Calibri"/>
              </a:defRPr>
            </a:lvl4pPr>
            <a:lvl5pPr indent="0" lvl="4" marL="0" marR="0" rtl="0" algn="l">
              <a:spcBef>
                <a:spcPts val="0"/>
              </a:spcBef>
              <a:spcAft>
                <a:spcPts val="0"/>
              </a:spcAft>
              <a:buNone/>
              <a:defRPr b="0" i="0" sz="5000" u="none" cap="none" strike="noStrike">
                <a:solidFill>
                  <a:schemeClr val="dk2"/>
                </a:solidFill>
                <a:latin typeface="Calibri"/>
                <a:ea typeface="Calibri"/>
                <a:cs typeface="Calibri"/>
                <a:sym typeface="Calibri"/>
              </a:defRPr>
            </a:lvl5pPr>
            <a:lvl6pPr indent="0" lvl="5" marL="457200" marR="0" rtl="0" algn="l">
              <a:spcBef>
                <a:spcPts val="0"/>
              </a:spcBef>
              <a:spcAft>
                <a:spcPts val="0"/>
              </a:spcAft>
              <a:buNone/>
              <a:defRPr b="0" i="0" sz="5000" u="none" cap="none" strike="noStrike">
                <a:solidFill>
                  <a:schemeClr val="dk2"/>
                </a:solidFill>
                <a:latin typeface="Calibri"/>
                <a:ea typeface="Calibri"/>
                <a:cs typeface="Calibri"/>
                <a:sym typeface="Calibri"/>
              </a:defRPr>
            </a:lvl6pPr>
            <a:lvl7pPr indent="0" lvl="6" marL="914400" marR="0" rtl="0" algn="l">
              <a:spcBef>
                <a:spcPts val="0"/>
              </a:spcBef>
              <a:spcAft>
                <a:spcPts val="0"/>
              </a:spcAft>
              <a:buNone/>
              <a:defRPr b="0" i="0" sz="5000" u="none" cap="none" strike="noStrike">
                <a:solidFill>
                  <a:schemeClr val="dk2"/>
                </a:solidFill>
                <a:latin typeface="Calibri"/>
                <a:ea typeface="Calibri"/>
                <a:cs typeface="Calibri"/>
                <a:sym typeface="Calibri"/>
              </a:defRPr>
            </a:lvl7pPr>
            <a:lvl8pPr indent="0" lvl="7" marL="1371600" marR="0" rtl="0" algn="l">
              <a:spcBef>
                <a:spcPts val="0"/>
              </a:spcBef>
              <a:spcAft>
                <a:spcPts val="0"/>
              </a:spcAft>
              <a:buNone/>
              <a:defRPr b="0" i="0" sz="5000" u="none" cap="none" strike="noStrike">
                <a:solidFill>
                  <a:schemeClr val="dk2"/>
                </a:solidFill>
                <a:latin typeface="Calibri"/>
                <a:ea typeface="Calibri"/>
                <a:cs typeface="Calibri"/>
                <a:sym typeface="Calibri"/>
              </a:defRPr>
            </a:lvl8pPr>
            <a:lvl9pPr indent="0" lvl="8" marL="1828800" marR="0" rtl="0" algn="l">
              <a:spcBef>
                <a:spcPts val="0"/>
              </a:spcBef>
              <a:spcAft>
                <a:spcPts val="0"/>
              </a:spcAft>
              <a:buNone/>
              <a:defRPr b="0" i="0" sz="5000" u="none" cap="none" strike="noStrike">
                <a:solidFill>
                  <a:schemeClr val="dk2"/>
                </a:solidFill>
                <a:latin typeface="Calibri"/>
                <a:ea typeface="Calibri"/>
                <a:cs typeface="Calibri"/>
                <a:sym typeface="Calibri"/>
              </a:defRPr>
            </a:lvl9pPr>
          </a:lstStyle>
          <a:p/>
        </p:txBody>
      </p:sp>
      <p:sp>
        <p:nvSpPr>
          <p:cNvPr id="66" name="Shape 66"/>
          <p:cNvSpPr txBox="1"/>
          <p:nvPr>
            <p:ph idx="1" type="body"/>
          </p:nvPr>
        </p:nvSpPr>
        <p:spPr>
          <a:xfrm rot="5400000">
            <a:off x="2377281" y="15080"/>
            <a:ext cx="4389437" cy="8229600"/>
          </a:xfrm>
          <a:prstGeom prst="rect">
            <a:avLst/>
          </a:prstGeom>
          <a:noFill/>
          <a:ln>
            <a:noFill/>
          </a:ln>
        </p:spPr>
        <p:txBody>
          <a:bodyPr anchorCtr="0" anchor="t" bIns="91425" lIns="91425" rIns="91425" wrap="square" tIns="91425"/>
          <a:lstStyle>
            <a:lvl1pPr indent="-116204" lvl="0" marL="273050" marR="0" rtl="0" algn="l">
              <a:spcBef>
                <a:spcPts val="520"/>
              </a:spcBef>
              <a:spcAft>
                <a:spcPts val="0"/>
              </a:spcAft>
              <a:buClr>
                <a:srgbClr val="0BD0D9"/>
              </a:buClr>
              <a:buSzPct val="95000"/>
              <a:buFont typeface="Noto Sans Symbols"/>
              <a:buChar char="●"/>
              <a:defRPr sz="2600">
                <a:solidFill>
                  <a:schemeClr val="dk1"/>
                </a:solidFill>
                <a:latin typeface="Constantia"/>
                <a:ea typeface="Constantia"/>
                <a:cs typeface="Constantia"/>
                <a:sym typeface="Constantia"/>
              </a:defRPr>
            </a:lvl1pPr>
            <a:lvl2pPr indent="-116522" lvl="1" marL="639763" marR="0" rtl="0" algn="l">
              <a:spcBef>
                <a:spcPts val="480"/>
              </a:spcBef>
              <a:spcAft>
                <a:spcPts val="0"/>
              </a:spcAft>
              <a:buClr>
                <a:schemeClr val="accent1"/>
              </a:buClr>
              <a:buSzPct val="85000"/>
              <a:buFont typeface="Noto Sans Symbols"/>
              <a:buChar char="●"/>
              <a:defRPr b="0" i="0" sz="2400" u="none" cap="none" strike="noStrike">
                <a:solidFill>
                  <a:schemeClr val="dk1"/>
                </a:solidFill>
                <a:latin typeface="Constantia"/>
                <a:ea typeface="Constantia"/>
                <a:cs typeface="Constantia"/>
                <a:sym typeface="Constantia"/>
              </a:defRPr>
            </a:lvl2pPr>
            <a:lvl3pPr indent="-160655" lvl="2" marL="914400" marR="0" rtl="0" algn="l">
              <a:spcBef>
                <a:spcPts val="420"/>
              </a:spcBef>
              <a:spcAft>
                <a:spcPts val="0"/>
              </a:spcAft>
              <a:buClr>
                <a:schemeClr val="accent2"/>
              </a:buClr>
              <a:buSzPct val="70000"/>
              <a:buFont typeface="Noto Sans Symbols"/>
              <a:buChar char="●"/>
              <a:defRPr b="0" i="0" sz="2100" u="none" cap="none" strike="noStrike">
                <a:solidFill>
                  <a:schemeClr val="dk1"/>
                </a:solidFill>
                <a:latin typeface="Constantia"/>
                <a:ea typeface="Constantia"/>
                <a:cs typeface="Constantia"/>
                <a:sym typeface="Constantia"/>
              </a:defRPr>
            </a:lvl3pPr>
            <a:lvl4pPr indent="-127000" lvl="3" marL="1187450" marR="0" rtl="0" algn="l">
              <a:spcBef>
                <a:spcPts val="400"/>
              </a:spcBef>
              <a:spcAft>
                <a:spcPts val="0"/>
              </a:spcAft>
              <a:buClr>
                <a:srgbClr val="0BD0D9"/>
              </a:buClr>
              <a:buSzPct val="64999"/>
              <a:buFont typeface="Noto Sans Symbols"/>
              <a:buChar char="●"/>
              <a:defRPr b="0" i="0" sz="2000" u="none" cap="none" strike="noStrike">
                <a:solidFill>
                  <a:schemeClr val="dk1"/>
                </a:solidFill>
                <a:latin typeface="Constantia"/>
                <a:ea typeface="Constantia"/>
                <a:cs typeface="Constantia"/>
                <a:sym typeface="Constantia"/>
              </a:defRPr>
            </a:lvl4pPr>
            <a:lvl5pPr indent="-134937" lvl="4" marL="1462088" marR="0" rtl="0" algn="l">
              <a:spcBef>
                <a:spcPts val="400"/>
              </a:spcBef>
              <a:spcAft>
                <a:spcPts val="0"/>
              </a:spcAft>
              <a:buClr>
                <a:srgbClr val="10CF9B"/>
              </a:buClr>
              <a:buSzPct val="64999"/>
              <a:buFont typeface="Noto Sans Symbols"/>
              <a:buChar char="●"/>
              <a:defRPr b="0" i="0" sz="2000" u="none" cap="none" strike="noStrike">
                <a:solidFill>
                  <a:schemeClr val="dk1"/>
                </a:solidFill>
                <a:latin typeface="Constantia"/>
                <a:ea typeface="Constantia"/>
                <a:cs typeface="Constantia"/>
                <a:sym typeface="Constantia"/>
              </a:defRPr>
            </a:lvl5pPr>
            <a:lvl6pPr indent="-121920" lvl="5" marL="1737360" marR="0" rtl="0" algn="l">
              <a:spcBef>
                <a:spcPts val="360"/>
              </a:spcBef>
              <a:buClr>
                <a:schemeClr val="accent5"/>
              </a:buClr>
              <a:buSzPct val="79999"/>
              <a:buFont typeface="Noto Sans Symbols"/>
              <a:buChar char="●"/>
              <a:defRPr b="0" i="0" sz="1800" u="none" cap="none" strike="noStrike">
                <a:solidFill>
                  <a:schemeClr val="dk1"/>
                </a:solidFill>
                <a:latin typeface="Constantia"/>
                <a:ea typeface="Constantia"/>
                <a:cs typeface="Constantia"/>
                <a:sym typeface="Constantia"/>
              </a:defRPr>
            </a:lvl6pPr>
            <a:lvl7pPr indent="-111760" lvl="6" marL="1920240" marR="0" rtl="0" algn="l">
              <a:spcBef>
                <a:spcPts val="320"/>
              </a:spcBef>
              <a:buClr>
                <a:schemeClr val="accent6"/>
              </a:buClr>
              <a:buSzPct val="80000"/>
              <a:buFont typeface="Noto Sans Symbols"/>
              <a:buChar char="●"/>
              <a:defRPr b="0" i="0" sz="1600" u="none" cap="none" strike="noStrike">
                <a:solidFill>
                  <a:schemeClr val="dk1"/>
                </a:solidFill>
                <a:latin typeface="Constantia"/>
                <a:ea typeface="Constantia"/>
                <a:cs typeface="Constantia"/>
                <a:sym typeface="Constantia"/>
              </a:defRPr>
            </a:lvl7pPr>
            <a:lvl8pPr indent="-86360" lvl="7" marL="2194560" marR="0" rtl="0" algn="l">
              <a:spcBef>
                <a:spcPts val="320"/>
              </a:spcBef>
              <a:buClr>
                <a:schemeClr val="dk2"/>
              </a:buClr>
              <a:buSzPct val="100000"/>
              <a:buFont typeface="Constantia"/>
              <a:buChar char="•"/>
              <a:defRPr b="0" i="0" sz="1600" u="none" cap="none" strike="noStrike">
                <a:solidFill>
                  <a:schemeClr val="dk1"/>
                </a:solidFill>
                <a:latin typeface="Constantia"/>
                <a:ea typeface="Constantia"/>
                <a:cs typeface="Constantia"/>
                <a:sym typeface="Constantia"/>
              </a:defRPr>
            </a:lvl8pPr>
            <a:lvl9pPr indent="-93979" lvl="8" marL="2468880" marR="0" rtl="0" algn="l">
              <a:spcBef>
                <a:spcPts val="280"/>
              </a:spcBef>
              <a:buClr>
                <a:schemeClr val="dk2"/>
              </a:buClr>
              <a:buSzPct val="1000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67" name="Shape 67"/>
          <p:cNvSpPr txBox="1"/>
          <p:nvPr>
            <p:ph idx="10" type="dt"/>
          </p:nvPr>
        </p:nvSpPr>
        <p:spPr>
          <a:xfrm>
            <a:off x="457200" y="6356350"/>
            <a:ext cx="2133600" cy="365125"/>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None/>
              <a:defRPr b="0" i="0" sz="1200" u="none">
                <a:solidFill>
                  <a:srgbClr val="045C75"/>
                </a:solidFill>
                <a:latin typeface="Constantia"/>
                <a:ea typeface="Constantia"/>
                <a:cs typeface="Constantia"/>
                <a:sym typeface="Constantia"/>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68" name="Shape 68"/>
          <p:cNvSpPr txBox="1"/>
          <p:nvPr>
            <p:ph idx="11" type="ftr"/>
          </p:nvPr>
        </p:nvSpPr>
        <p:spPr>
          <a:xfrm>
            <a:off x="2667000" y="6356350"/>
            <a:ext cx="3352800" cy="365125"/>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69" name="Shape 69"/>
          <p:cNvSpPr txBox="1"/>
          <p:nvPr>
            <p:ph idx="12" type="sldNum"/>
          </p:nvPr>
        </p:nvSpPr>
        <p:spPr>
          <a:xfrm>
            <a:off x="7924800" y="6356350"/>
            <a:ext cx="762000" cy="365125"/>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045C75"/>
              </a:buClr>
              <a:buSzPct val="25000"/>
              <a:buFont typeface="Constantia"/>
              <a:buNone/>
            </a:pPr>
            <a:fld id="{00000000-1234-1234-1234-123412341234}" type="slidenum">
              <a:rPr b="0" i="0" lang="en-CA" sz="1200" u="none">
                <a:solidFill>
                  <a:srgbClr val="045C75"/>
                </a:solidFill>
                <a:latin typeface="Constantia"/>
                <a:ea typeface="Constantia"/>
                <a:cs typeface="Constantia"/>
                <a:sym typeface="Constantia"/>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70" name="Shape 70"/>
        <p:cNvGrpSpPr/>
        <p:nvPr/>
      </p:nvGrpSpPr>
      <p:grpSpPr>
        <a:xfrm>
          <a:off x="0" y="0"/>
          <a:ext cx="0" cy="0"/>
          <a:chOff x="0" y="0"/>
          <a:chExt cx="0" cy="0"/>
        </a:xfrm>
      </p:grpSpPr>
      <p:sp>
        <p:nvSpPr>
          <p:cNvPr id="71" name="Shape 71"/>
          <p:cNvSpPr txBox="1"/>
          <p:nvPr>
            <p:ph type="title"/>
          </p:nvPr>
        </p:nvSpPr>
        <p:spPr>
          <a:xfrm>
            <a:off x="685800" y="514352"/>
            <a:ext cx="2743200" cy="1162050"/>
          </a:xfrm>
          <a:prstGeom prst="rect">
            <a:avLst/>
          </a:prstGeom>
          <a:noFill/>
          <a:ln>
            <a:noFill/>
          </a:ln>
        </p:spPr>
        <p:txBody>
          <a:bodyPr anchorCtr="0" anchor="b" bIns="91425" lIns="91425" rIns="91425" wrap="square" tIns="91425"/>
          <a:lstStyle>
            <a:lvl1pPr indent="0" lvl="0" marL="0" marR="0" rtl="0" algn="l">
              <a:spcBef>
                <a:spcPts val="0"/>
              </a:spcBef>
              <a:spcAft>
                <a:spcPts val="0"/>
              </a:spcAft>
              <a:buClr>
                <a:schemeClr val="dk2"/>
              </a:buClr>
              <a:buFont typeface="Calibri"/>
              <a:buNone/>
              <a:defRPr b="0" i="0" sz="2600" u="none" cap="none" strike="noStrike">
                <a:solidFill>
                  <a:schemeClr val="dk2"/>
                </a:solidFill>
                <a:latin typeface="Calibri"/>
                <a:ea typeface="Calibri"/>
                <a:cs typeface="Calibri"/>
                <a:sym typeface="Calibri"/>
              </a:defRPr>
            </a:lvl1pPr>
            <a:lvl2pPr indent="0" lvl="1" marL="0" marR="0" rtl="0" algn="l">
              <a:spcBef>
                <a:spcPts val="0"/>
              </a:spcBef>
              <a:spcAft>
                <a:spcPts val="0"/>
              </a:spcAft>
              <a:buNone/>
              <a:defRPr b="0" i="0" sz="5000" u="none" cap="none" strike="noStrike">
                <a:solidFill>
                  <a:schemeClr val="dk2"/>
                </a:solidFill>
                <a:latin typeface="Calibri"/>
                <a:ea typeface="Calibri"/>
                <a:cs typeface="Calibri"/>
                <a:sym typeface="Calibri"/>
              </a:defRPr>
            </a:lvl2pPr>
            <a:lvl3pPr indent="0" lvl="2" marL="0" marR="0" rtl="0" algn="l">
              <a:spcBef>
                <a:spcPts val="0"/>
              </a:spcBef>
              <a:spcAft>
                <a:spcPts val="0"/>
              </a:spcAft>
              <a:buNone/>
              <a:defRPr b="0" i="0" sz="5000" u="none" cap="none" strike="noStrike">
                <a:solidFill>
                  <a:schemeClr val="dk2"/>
                </a:solidFill>
                <a:latin typeface="Calibri"/>
                <a:ea typeface="Calibri"/>
                <a:cs typeface="Calibri"/>
                <a:sym typeface="Calibri"/>
              </a:defRPr>
            </a:lvl3pPr>
            <a:lvl4pPr indent="0" lvl="3" marL="0" marR="0" rtl="0" algn="l">
              <a:spcBef>
                <a:spcPts val="0"/>
              </a:spcBef>
              <a:spcAft>
                <a:spcPts val="0"/>
              </a:spcAft>
              <a:buNone/>
              <a:defRPr b="0" i="0" sz="5000" u="none" cap="none" strike="noStrike">
                <a:solidFill>
                  <a:schemeClr val="dk2"/>
                </a:solidFill>
                <a:latin typeface="Calibri"/>
                <a:ea typeface="Calibri"/>
                <a:cs typeface="Calibri"/>
                <a:sym typeface="Calibri"/>
              </a:defRPr>
            </a:lvl4pPr>
            <a:lvl5pPr indent="0" lvl="4" marL="0" marR="0" rtl="0" algn="l">
              <a:spcBef>
                <a:spcPts val="0"/>
              </a:spcBef>
              <a:spcAft>
                <a:spcPts val="0"/>
              </a:spcAft>
              <a:buNone/>
              <a:defRPr b="0" i="0" sz="5000" u="none" cap="none" strike="noStrike">
                <a:solidFill>
                  <a:schemeClr val="dk2"/>
                </a:solidFill>
                <a:latin typeface="Calibri"/>
                <a:ea typeface="Calibri"/>
                <a:cs typeface="Calibri"/>
                <a:sym typeface="Calibri"/>
              </a:defRPr>
            </a:lvl5pPr>
            <a:lvl6pPr indent="0" lvl="5" marL="457200" marR="0" rtl="0" algn="l">
              <a:spcBef>
                <a:spcPts val="0"/>
              </a:spcBef>
              <a:spcAft>
                <a:spcPts val="0"/>
              </a:spcAft>
              <a:buNone/>
              <a:defRPr b="0" i="0" sz="5000" u="none" cap="none" strike="noStrike">
                <a:solidFill>
                  <a:schemeClr val="dk2"/>
                </a:solidFill>
                <a:latin typeface="Calibri"/>
                <a:ea typeface="Calibri"/>
                <a:cs typeface="Calibri"/>
                <a:sym typeface="Calibri"/>
              </a:defRPr>
            </a:lvl6pPr>
            <a:lvl7pPr indent="0" lvl="6" marL="914400" marR="0" rtl="0" algn="l">
              <a:spcBef>
                <a:spcPts val="0"/>
              </a:spcBef>
              <a:spcAft>
                <a:spcPts val="0"/>
              </a:spcAft>
              <a:buNone/>
              <a:defRPr b="0" i="0" sz="5000" u="none" cap="none" strike="noStrike">
                <a:solidFill>
                  <a:schemeClr val="dk2"/>
                </a:solidFill>
                <a:latin typeface="Calibri"/>
                <a:ea typeface="Calibri"/>
                <a:cs typeface="Calibri"/>
                <a:sym typeface="Calibri"/>
              </a:defRPr>
            </a:lvl7pPr>
            <a:lvl8pPr indent="0" lvl="7" marL="1371600" marR="0" rtl="0" algn="l">
              <a:spcBef>
                <a:spcPts val="0"/>
              </a:spcBef>
              <a:spcAft>
                <a:spcPts val="0"/>
              </a:spcAft>
              <a:buNone/>
              <a:defRPr b="0" i="0" sz="5000" u="none" cap="none" strike="noStrike">
                <a:solidFill>
                  <a:schemeClr val="dk2"/>
                </a:solidFill>
                <a:latin typeface="Calibri"/>
                <a:ea typeface="Calibri"/>
                <a:cs typeface="Calibri"/>
                <a:sym typeface="Calibri"/>
              </a:defRPr>
            </a:lvl8pPr>
            <a:lvl9pPr indent="0" lvl="8" marL="1828800" marR="0" rtl="0" algn="l">
              <a:spcBef>
                <a:spcPts val="0"/>
              </a:spcBef>
              <a:spcAft>
                <a:spcPts val="0"/>
              </a:spcAft>
              <a:buNone/>
              <a:defRPr b="0" i="0" sz="5000" u="none" cap="none" strike="noStrike">
                <a:solidFill>
                  <a:schemeClr val="dk2"/>
                </a:solidFill>
                <a:latin typeface="Calibri"/>
                <a:ea typeface="Calibri"/>
                <a:cs typeface="Calibri"/>
                <a:sym typeface="Calibri"/>
              </a:defRPr>
            </a:lvl9pPr>
          </a:lstStyle>
          <a:p/>
        </p:txBody>
      </p:sp>
      <p:sp>
        <p:nvSpPr>
          <p:cNvPr id="72" name="Shape 72"/>
          <p:cNvSpPr txBox="1"/>
          <p:nvPr>
            <p:ph idx="1" type="body"/>
          </p:nvPr>
        </p:nvSpPr>
        <p:spPr>
          <a:xfrm>
            <a:off x="685800" y="1676400"/>
            <a:ext cx="2743200" cy="4572000"/>
          </a:xfrm>
          <a:prstGeom prst="rect">
            <a:avLst/>
          </a:prstGeom>
          <a:noFill/>
          <a:ln>
            <a:noFill/>
          </a:ln>
        </p:spPr>
        <p:txBody>
          <a:bodyPr anchorCtr="0" anchor="t" bIns="91425" lIns="91425" rIns="91425" wrap="square" tIns="91425"/>
          <a:lstStyle>
            <a:lvl1pPr indent="0" lvl="0" marL="0" marR="0" rtl="0" algn="l">
              <a:spcBef>
                <a:spcPts val="280"/>
              </a:spcBef>
              <a:spcAft>
                <a:spcPts val="0"/>
              </a:spcAft>
              <a:buClr>
                <a:srgbClr val="0BD0D9"/>
              </a:buClr>
              <a:buFont typeface="Noto Sans Symbols"/>
              <a:buNone/>
              <a:defRPr sz="1400">
                <a:solidFill>
                  <a:schemeClr val="dk1"/>
                </a:solidFill>
                <a:latin typeface="Constantia"/>
                <a:ea typeface="Constantia"/>
                <a:cs typeface="Constantia"/>
                <a:sym typeface="Constantia"/>
              </a:defRPr>
            </a:lvl1pPr>
            <a:lvl2pPr indent="-4762" lvl="1" marL="639763" marR="0" rtl="0" algn="l">
              <a:spcBef>
                <a:spcPts val="240"/>
              </a:spcBef>
              <a:spcAft>
                <a:spcPts val="0"/>
              </a:spcAft>
              <a:buClr>
                <a:schemeClr val="accent1"/>
              </a:buClr>
              <a:buFont typeface="Noto Sans Symbols"/>
              <a:buNone/>
              <a:defRPr b="0" i="0" sz="1200" u="none" cap="none" strike="noStrike">
                <a:solidFill>
                  <a:schemeClr val="dk1"/>
                </a:solidFill>
                <a:latin typeface="Constantia"/>
                <a:ea typeface="Constantia"/>
                <a:cs typeface="Constantia"/>
                <a:sym typeface="Constantia"/>
              </a:defRPr>
            </a:lvl2pPr>
            <a:lvl3pPr indent="0" lvl="2" marL="914400" marR="0" rtl="0" algn="l">
              <a:spcBef>
                <a:spcPts val="200"/>
              </a:spcBef>
              <a:spcAft>
                <a:spcPts val="0"/>
              </a:spcAft>
              <a:buClr>
                <a:schemeClr val="accent2"/>
              </a:buClr>
              <a:buFont typeface="Noto Sans Symbols"/>
              <a:buNone/>
              <a:defRPr b="0" i="0" sz="1000" u="none" cap="none" strike="noStrike">
                <a:solidFill>
                  <a:schemeClr val="dk1"/>
                </a:solidFill>
                <a:latin typeface="Constantia"/>
                <a:ea typeface="Constantia"/>
                <a:cs typeface="Constantia"/>
                <a:sym typeface="Constantia"/>
              </a:defRPr>
            </a:lvl3pPr>
            <a:lvl4pPr indent="-6350" lvl="3" marL="1187450" marR="0" rtl="0" algn="l">
              <a:spcBef>
                <a:spcPts val="180"/>
              </a:spcBef>
              <a:spcAft>
                <a:spcPts val="0"/>
              </a:spcAft>
              <a:buClr>
                <a:srgbClr val="0BD0D9"/>
              </a:buClr>
              <a:buFont typeface="Noto Sans Symbols"/>
              <a:buNone/>
              <a:defRPr b="0" i="0" sz="900" u="none" cap="none" strike="noStrike">
                <a:solidFill>
                  <a:schemeClr val="dk1"/>
                </a:solidFill>
                <a:latin typeface="Constantia"/>
                <a:ea typeface="Constantia"/>
                <a:cs typeface="Constantia"/>
                <a:sym typeface="Constantia"/>
              </a:defRPr>
            </a:lvl4pPr>
            <a:lvl5pPr indent="-1587" lvl="4" marL="1462088" marR="0" rtl="0" algn="l">
              <a:spcBef>
                <a:spcPts val="180"/>
              </a:spcBef>
              <a:spcAft>
                <a:spcPts val="0"/>
              </a:spcAft>
              <a:buClr>
                <a:srgbClr val="10CF9B"/>
              </a:buClr>
              <a:buFont typeface="Noto Sans Symbols"/>
              <a:buNone/>
              <a:defRPr b="0" i="0" sz="900" u="none" cap="none" strike="noStrike">
                <a:solidFill>
                  <a:schemeClr val="dk1"/>
                </a:solidFill>
                <a:latin typeface="Constantia"/>
                <a:ea typeface="Constantia"/>
                <a:cs typeface="Constantia"/>
                <a:sym typeface="Constantia"/>
              </a:defRPr>
            </a:lvl5pPr>
            <a:lvl6pPr indent="-121920" lvl="5" marL="1737360" marR="0" rtl="0" algn="l">
              <a:spcBef>
                <a:spcPts val="360"/>
              </a:spcBef>
              <a:buClr>
                <a:schemeClr val="accent5"/>
              </a:buClr>
              <a:buSzPct val="79999"/>
              <a:buFont typeface="Noto Sans Symbols"/>
              <a:buChar char="●"/>
              <a:defRPr b="0" i="0" sz="1800" u="none" cap="none" strike="noStrike">
                <a:solidFill>
                  <a:schemeClr val="dk1"/>
                </a:solidFill>
                <a:latin typeface="Constantia"/>
                <a:ea typeface="Constantia"/>
                <a:cs typeface="Constantia"/>
                <a:sym typeface="Constantia"/>
              </a:defRPr>
            </a:lvl6pPr>
            <a:lvl7pPr indent="-111760" lvl="6" marL="1920240" marR="0" rtl="0" algn="l">
              <a:spcBef>
                <a:spcPts val="320"/>
              </a:spcBef>
              <a:buClr>
                <a:schemeClr val="accent6"/>
              </a:buClr>
              <a:buSzPct val="80000"/>
              <a:buFont typeface="Noto Sans Symbols"/>
              <a:buChar char="●"/>
              <a:defRPr b="0" i="0" sz="1600" u="none" cap="none" strike="noStrike">
                <a:solidFill>
                  <a:schemeClr val="dk1"/>
                </a:solidFill>
                <a:latin typeface="Constantia"/>
                <a:ea typeface="Constantia"/>
                <a:cs typeface="Constantia"/>
                <a:sym typeface="Constantia"/>
              </a:defRPr>
            </a:lvl7pPr>
            <a:lvl8pPr indent="-86360" lvl="7" marL="2194560" marR="0" rtl="0" algn="l">
              <a:spcBef>
                <a:spcPts val="320"/>
              </a:spcBef>
              <a:buClr>
                <a:schemeClr val="dk2"/>
              </a:buClr>
              <a:buSzPct val="100000"/>
              <a:buFont typeface="Constantia"/>
              <a:buChar char="•"/>
              <a:defRPr b="0" i="0" sz="1600" u="none" cap="none" strike="noStrike">
                <a:solidFill>
                  <a:schemeClr val="dk1"/>
                </a:solidFill>
                <a:latin typeface="Constantia"/>
                <a:ea typeface="Constantia"/>
                <a:cs typeface="Constantia"/>
                <a:sym typeface="Constantia"/>
              </a:defRPr>
            </a:lvl8pPr>
            <a:lvl9pPr indent="-93979" lvl="8" marL="2468880" marR="0" rtl="0" algn="l">
              <a:spcBef>
                <a:spcPts val="280"/>
              </a:spcBef>
              <a:buClr>
                <a:schemeClr val="dk2"/>
              </a:buClr>
              <a:buSzPct val="1000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73" name="Shape 73"/>
          <p:cNvSpPr txBox="1"/>
          <p:nvPr>
            <p:ph idx="2" type="body"/>
          </p:nvPr>
        </p:nvSpPr>
        <p:spPr>
          <a:xfrm>
            <a:off x="3575050" y="1676400"/>
            <a:ext cx="5111750" cy="4572000"/>
          </a:xfrm>
          <a:prstGeom prst="rect">
            <a:avLst/>
          </a:prstGeom>
          <a:noFill/>
          <a:ln>
            <a:noFill/>
          </a:ln>
        </p:spPr>
        <p:txBody>
          <a:bodyPr anchorCtr="0" anchor="t" bIns="91425" lIns="91425" rIns="91425" wrap="square" tIns="91425"/>
          <a:lstStyle>
            <a:lvl1pPr indent="-104140" lvl="0" marL="273050" marR="0" rtl="0" algn="l">
              <a:spcBef>
                <a:spcPts val="560"/>
              </a:spcBef>
              <a:spcAft>
                <a:spcPts val="0"/>
              </a:spcAft>
              <a:buClr>
                <a:srgbClr val="0BD0D9"/>
              </a:buClr>
              <a:buSzPct val="95000"/>
              <a:buFont typeface="Noto Sans Symbols"/>
              <a:buChar char="●"/>
              <a:defRPr sz="2800">
                <a:solidFill>
                  <a:schemeClr val="dk1"/>
                </a:solidFill>
                <a:latin typeface="Constantia"/>
                <a:ea typeface="Constantia"/>
                <a:cs typeface="Constantia"/>
                <a:sym typeface="Constantia"/>
              </a:defRPr>
            </a:lvl1pPr>
            <a:lvl2pPr indent="-105727" lvl="1" marL="639763" marR="0" rtl="0" algn="l">
              <a:spcBef>
                <a:spcPts val="520"/>
              </a:spcBef>
              <a:spcAft>
                <a:spcPts val="0"/>
              </a:spcAft>
              <a:buClr>
                <a:schemeClr val="accent1"/>
              </a:buClr>
              <a:buSzPct val="85000"/>
              <a:buFont typeface="Noto Sans Symbols"/>
              <a:buChar char="●"/>
              <a:defRPr b="0" i="0" sz="2600" u="none" cap="none" strike="noStrike">
                <a:solidFill>
                  <a:schemeClr val="dk1"/>
                </a:solidFill>
                <a:latin typeface="Constantia"/>
                <a:ea typeface="Constantia"/>
                <a:cs typeface="Constantia"/>
                <a:sym typeface="Constantia"/>
              </a:defRPr>
            </a:lvl2pPr>
            <a:lvl3pPr indent="-147319" lvl="2" marL="914400" marR="0" rtl="0" algn="l">
              <a:spcBef>
                <a:spcPts val="480"/>
              </a:spcBef>
              <a:spcAft>
                <a:spcPts val="0"/>
              </a:spcAft>
              <a:buClr>
                <a:schemeClr val="accent2"/>
              </a:buClr>
              <a:buSzPct val="70000"/>
              <a:buFont typeface="Noto Sans Symbols"/>
              <a:buChar char="●"/>
              <a:defRPr b="0" i="0" sz="2400" u="none" cap="none" strike="noStrike">
                <a:solidFill>
                  <a:schemeClr val="dk1"/>
                </a:solidFill>
                <a:latin typeface="Constantia"/>
                <a:ea typeface="Constantia"/>
                <a:cs typeface="Constantia"/>
                <a:sym typeface="Constantia"/>
              </a:defRPr>
            </a:lvl3pPr>
            <a:lvl4pPr indent="-127000" lvl="3" marL="1187450" marR="0" rtl="0" algn="l">
              <a:spcBef>
                <a:spcPts val="400"/>
              </a:spcBef>
              <a:spcAft>
                <a:spcPts val="0"/>
              </a:spcAft>
              <a:buClr>
                <a:srgbClr val="0BD0D9"/>
              </a:buClr>
              <a:buSzPct val="64999"/>
              <a:buFont typeface="Noto Sans Symbols"/>
              <a:buChar char="●"/>
              <a:defRPr b="0" i="0" sz="2000" u="none" cap="none" strike="noStrike">
                <a:solidFill>
                  <a:schemeClr val="dk1"/>
                </a:solidFill>
                <a:latin typeface="Constantia"/>
                <a:ea typeface="Constantia"/>
                <a:cs typeface="Constantia"/>
                <a:sym typeface="Constantia"/>
              </a:defRPr>
            </a:lvl4pPr>
            <a:lvl5pPr indent="-143193" lvl="4" marL="1462088" marR="0" rtl="0" algn="l">
              <a:spcBef>
                <a:spcPts val="360"/>
              </a:spcBef>
              <a:spcAft>
                <a:spcPts val="0"/>
              </a:spcAft>
              <a:buClr>
                <a:srgbClr val="10CF9B"/>
              </a:buClr>
              <a:buSzPct val="64999"/>
              <a:buFont typeface="Noto Sans Symbols"/>
              <a:buChar char="●"/>
              <a:defRPr b="0" i="0" sz="1800" u="none" cap="none" strike="noStrike">
                <a:solidFill>
                  <a:schemeClr val="dk1"/>
                </a:solidFill>
                <a:latin typeface="Constantia"/>
                <a:ea typeface="Constantia"/>
                <a:cs typeface="Constantia"/>
                <a:sym typeface="Constantia"/>
              </a:defRPr>
            </a:lvl5pPr>
            <a:lvl6pPr indent="-121920" lvl="5" marL="1737360" marR="0" rtl="0" algn="l">
              <a:spcBef>
                <a:spcPts val="360"/>
              </a:spcBef>
              <a:buClr>
                <a:schemeClr val="accent5"/>
              </a:buClr>
              <a:buSzPct val="79999"/>
              <a:buFont typeface="Noto Sans Symbols"/>
              <a:buChar char="●"/>
              <a:defRPr b="0" i="0" sz="1800" u="none" cap="none" strike="noStrike">
                <a:solidFill>
                  <a:schemeClr val="dk1"/>
                </a:solidFill>
                <a:latin typeface="Constantia"/>
                <a:ea typeface="Constantia"/>
                <a:cs typeface="Constantia"/>
                <a:sym typeface="Constantia"/>
              </a:defRPr>
            </a:lvl6pPr>
            <a:lvl7pPr indent="-111760" lvl="6" marL="1920240" marR="0" rtl="0" algn="l">
              <a:spcBef>
                <a:spcPts val="320"/>
              </a:spcBef>
              <a:buClr>
                <a:schemeClr val="accent6"/>
              </a:buClr>
              <a:buSzPct val="80000"/>
              <a:buFont typeface="Noto Sans Symbols"/>
              <a:buChar char="●"/>
              <a:defRPr b="0" i="0" sz="1600" u="none" cap="none" strike="noStrike">
                <a:solidFill>
                  <a:schemeClr val="dk1"/>
                </a:solidFill>
                <a:latin typeface="Constantia"/>
                <a:ea typeface="Constantia"/>
                <a:cs typeface="Constantia"/>
                <a:sym typeface="Constantia"/>
              </a:defRPr>
            </a:lvl7pPr>
            <a:lvl8pPr indent="-86360" lvl="7" marL="2194560" marR="0" rtl="0" algn="l">
              <a:spcBef>
                <a:spcPts val="320"/>
              </a:spcBef>
              <a:buClr>
                <a:schemeClr val="dk2"/>
              </a:buClr>
              <a:buSzPct val="100000"/>
              <a:buFont typeface="Constantia"/>
              <a:buChar char="•"/>
              <a:defRPr b="0" i="0" sz="1600" u="none" cap="none" strike="noStrike">
                <a:solidFill>
                  <a:schemeClr val="dk1"/>
                </a:solidFill>
                <a:latin typeface="Constantia"/>
                <a:ea typeface="Constantia"/>
                <a:cs typeface="Constantia"/>
                <a:sym typeface="Constantia"/>
              </a:defRPr>
            </a:lvl8pPr>
            <a:lvl9pPr indent="-93979" lvl="8" marL="2468880" marR="0" rtl="0" algn="l">
              <a:spcBef>
                <a:spcPts val="280"/>
              </a:spcBef>
              <a:buClr>
                <a:schemeClr val="dk2"/>
              </a:buClr>
              <a:buSzPct val="1000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74" name="Shape 74"/>
          <p:cNvSpPr txBox="1"/>
          <p:nvPr>
            <p:ph idx="10" type="dt"/>
          </p:nvPr>
        </p:nvSpPr>
        <p:spPr>
          <a:xfrm>
            <a:off x="457200" y="6356350"/>
            <a:ext cx="2133600" cy="365125"/>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None/>
              <a:defRPr b="0" i="0" sz="1200" u="none">
                <a:solidFill>
                  <a:srgbClr val="045C75"/>
                </a:solidFill>
                <a:latin typeface="Constantia"/>
                <a:ea typeface="Constantia"/>
                <a:cs typeface="Constantia"/>
                <a:sym typeface="Constantia"/>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75" name="Shape 75"/>
          <p:cNvSpPr txBox="1"/>
          <p:nvPr>
            <p:ph idx="11" type="ftr"/>
          </p:nvPr>
        </p:nvSpPr>
        <p:spPr>
          <a:xfrm>
            <a:off x="2667000" y="6356350"/>
            <a:ext cx="3352800" cy="365125"/>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76" name="Shape 76"/>
          <p:cNvSpPr txBox="1"/>
          <p:nvPr>
            <p:ph idx="12" type="sldNum"/>
          </p:nvPr>
        </p:nvSpPr>
        <p:spPr>
          <a:xfrm>
            <a:off x="7924800" y="6356350"/>
            <a:ext cx="762000" cy="365125"/>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045C75"/>
              </a:buClr>
              <a:buSzPct val="25000"/>
              <a:buFont typeface="Constantia"/>
              <a:buNone/>
            </a:pPr>
            <a:fld id="{00000000-1234-1234-1234-123412341234}" type="slidenum">
              <a:rPr b="0" i="0" lang="en-CA" sz="1200" u="none">
                <a:solidFill>
                  <a:srgbClr val="045C75"/>
                </a:solidFill>
                <a:latin typeface="Constantia"/>
                <a:ea typeface="Constantia"/>
                <a:cs typeface="Constantia"/>
                <a:sym typeface="Constantia"/>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77" name="Shape 77"/>
        <p:cNvGrpSpPr/>
        <p:nvPr/>
      </p:nvGrpSpPr>
      <p:grpSpPr>
        <a:xfrm>
          <a:off x="0" y="0"/>
          <a:ext cx="0" cy="0"/>
          <a:chOff x="0" y="0"/>
          <a:chExt cx="0" cy="0"/>
        </a:xfrm>
      </p:grpSpPr>
      <p:sp>
        <p:nvSpPr>
          <p:cNvPr id="78" name="Shape 78"/>
          <p:cNvSpPr txBox="1"/>
          <p:nvPr>
            <p:ph type="title"/>
          </p:nvPr>
        </p:nvSpPr>
        <p:spPr>
          <a:xfrm>
            <a:off x="457200" y="704088"/>
            <a:ext cx="8305800" cy="1143000"/>
          </a:xfrm>
          <a:prstGeom prst="rect">
            <a:avLst/>
          </a:prstGeom>
          <a:noFill/>
          <a:ln>
            <a:noFill/>
          </a:ln>
        </p:spPr>
        <p:txBody>
          <a:bodyPr anchorCtr="0" anchor="b" bIns="91425" lIns="91425" rIns="91425" wrap="square" tIns="91425"/>
          <a:lstStyle>
            <a:lvl1pPr indent="0" lvl="0" marL="0" marR="0" rtl="0" algn="l">
              <a:spcBef>
                <a:spcPts val="0"/>
              </a:spcBef>
              <a:spcAft>
                <a:spcPts val="0"/>
              </a:spcAft>
              <a:buClr>
                <a:schemeClr val="dk2"/>
              </a:buClr>
              <a:buFont typeface="Calibri"/>
              <a:buNone/>
              <a:defRPr b="0" i="0" sz="5000" u="none" cap="none" strike="noStrike">
                <a:solidFill>
                  <a:schemeClr val="dk2"/>
                </a:solidFill>
                <a:latin typeface="Calibri"/>
                <a:ea typeface="Calibri"/>
                <a:cs typeface="Calibri"/>
                <a:sym typeface="Calibri"/>
              </a:defRPr>
            </a:lvl1pPr>
            <a:lvl2pPr indent="0" lvl="1" marL="0" marR="0" rtl="0" algn="l">
              <a:spcBef>
                <a:spcPts val="0"/>
              </a:spcBef>
              <a:spcAft>
                <a:spcPts val="0"/>
              </a:spcAft>
              <a:buNone/>
              <a:defRPr b="0" i="0" sz="5000" u="none" cap="none" strike="noStrike">
                <a:solidFill>
                  <a:schemeClr val="dk2"/>
                </a:solidFill>
                <a:latin typeface="Calibri"/>
                <a:ea typeface="Calibri"/>
                <a:cs typeface="Calibri"/>
                <a:sym typeface="Calibri"/>
              </a:defRPr>
            </a:lvl2pPr>
            <a:lvl3pPr indent="0" lvl="2" marL="0" marR="0" rtl="0" algn="l">
              <a:spcBef>
                <a:spcPts val="0"/>
              </a:spcBef>
              <a:spcAft>
                <a:spcPts val="0"/>
              </a:spcAft>
              <a:buNone/>
              <a:defRPr b="0" i="0" sz="5000" u="none" cap="none" strike="noStrike">
                <a:solidFill>
                  <a:schemeClr val="dk2"/>
                </a:solidFill>
                <a:latin typeface="Calibri"/>
                <a:ea typeface="Calibri"/>
                <a:cs typeface="Calibri"/>
                <a:sym typeface="Calibri"/>
              </a:defRPr>
            </a:lvl3pPr>
            <a:lvl4pPr indent="0" lvl="3" marL="0" marR="0" rtl="0" algn="l">
              <a:spcBef>
                <a:spcPts val="0"/>
              </a:spcBef>
              <a:spcAft>
                <a:spcPts val="0"/>
              </a:spcAft>
              <a:buNone/>
              <a:defRPr b="0" i="0" sz="5000" u="none" cap="none" strike="noStrike">
                <a:solidFill>
                  <a:schemeClr val="dk2"/>
                </a:solidFill>
                <a:latin typeface="Calibri"/>
                <a:ea typeface="Calibri"/>
                <a:cs typeface="Calibri"/>
                <a:sym typeface="Calibri"/>
              </a:defRPr>
            </a:lvl4pPr>
            <a:lvl5pPr indent="0" lvl="4" marL="0" marR="0" rtl="0" algn="l">
              <a:spcBef>
                <a:spcPts val="0"/>
              </a:spcBef>
              <a:spcAft>
                <a:spcPts val="0"/>
              </a:spcAft>
              <a:buNone/>
              <a:defRPr b="0" i="0" sz="5000" u="none" cap="none" strike="noStrike">
                <a:solidFill>
                  <a:schemeClr val="dk2"/>
                </a:solidFill>
                <a:latin typeface="Calibri"/>
                <a:ea typeface="Calibri"/>
                <a:cs typeface="Calibri"/>
                <a:sym typeface="Calibri"/>
              </a:defRPr>
            </a:lvl5pPr>
            <a:lvl6pPr indent="0" lvl="5" marL="457200" marR="0" rtl="0" algn="l">
              <a:spcBef>
                <a:spcPts val="0"/>
              </a:spcBef>
              <a:spcAft>
                <a:spcPts val="0"/>
              </a:spcAft>
              <a:buNone/>
              <a:defRPr b="0" i="0" sz="5000" u="none" cap="none" strike="noStrike">
                <a:solidFill>
                  <a:schemeClr val="dk2"/>
                </a:solidFill>
                <a:latin typeface="Calibri"/>
                <a:ea typeface="Calibri"/>
                <a:cs typeface="Calibri"/>
                <a:sym typeface="Calibri"/>
              </a:defRPr>
            </a:lvl6pPr>
            <a:lvl7pPr indent="0" lvl="6" marL="914400" marR="0" rtl="0" algn="l">
              <a:spcBef>
                <a:spcPts val="0"/>
              </a:spcBef>
              <a:spcAft>
                <a:spcPts val="0"/>
              </a:spcAft>
              <a:buNone/>
              <a:defRPr b="0" i="0" sz="5000" u="none" cap="none" strike="noStrike">
                <a:solidFill>
                  <a:schemeClr val="dk2"/>
                </a:solidFill>
                <a:latin typeface="Calibri"/>
                <a:ea typeface="Calibri"/>
                <a:cs typeface="Calibri"/>
                <a:sym typeface="Calibri"/>
              </a:defRPr>
            </a:lvl7pPr>
            <a:lvl8pPr indent="0" lvl="7" marL="1371600" marR="0" rtl="0" algn="l">
              <a:spcBef>
                <a:spcPts val="0"/>
              </a:spcBef>
              <a:spcAft>
                <a:spcPts val="0"/>
              </a:spcAft>
              <a:buNone/>
              <a:defRPr b="0" i="0" sz="5000" u="none" cap="none" strike="noStrike">
                <a:solidFill>
                  <a:schemeClr val="dk2"/>
                </a:solidFill>
                <a:latin typeface="Calibri"/>
                <a:ea typeface="Calibri"/>
                <a:cs typeface="Calibri"/>
                <a:sym typeface="Calibri"/>
              </a:defRPr>
            </a:lvl8pPr>
            <a:lvl9pPr indent="0" lvl="8" marL="1828800" marR="0" rtl="0" algn="l">
              <a:spcBef>
                <a:spcPts val="0"/>
              </a:spcBef>
              <a:spcAft>
                <a:spcPts val="0"/>
              </a:spcAft>
              <a:buNone/>
              <a:defRPr b="0" i="0" sz="5000" u="none" cap="none" strike="noStrike">
                <a:solidFill>
                  <a:schemeClr val="dk2"/>
                </a:solidFill>
                <a:latin typeface="Calibri"/>
                <a:ea typeface="Calibri"/>
                <a:cs typeface="Calibri"/>
                <a:sym typeface="Calibri"/>
              </a:defRPr>
            </a:lvl9pPr>
          </a:lstStyle>
          <a:p/>
        </p:txBody>
      </p:sp>
      <p:sp>
        <p:nvSpPr>
          <p:cNvPr id="79" name="Shape 79"/>
          <p:cNvSpPr txBox="1"/>
          <p:nvPr>
            <p:ph idx="10" type="dt"/>
          </p:nvPr>
        </p:nvSpPr>
        <p:spPr>
          <a:xfrm>
            <a:off x="457200" y="6356350"/>
            <a:ext cx="2133600" cy="365125"/>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None/>
              <a:defRPr b="0" i="0" sz="1200" u="none">
                <a:solidFill>
                  <a:srgbClr val="045C75"/>
                </a:solidFill>
                <a:latin typeface="Constantia"/>
                <a:ea typeface="Constantia"/>
                <a:cs typeface="Constantia"/>
                <a:sym typeface="Constantia"/>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80" name="Shape 80"/>
          <p:cNvSpPr txBox="1"/>
          <p:nvPr>
            <p:ph idx="11" type="ftr"/>
          </p:nvPr>
        </p:nvSpPr>
        <p:spPr>
          <a:xfrm>
            <a:off x="2667000" y="6356350"/>
            <a:ext cx="3352800" cy="365125"/>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81" name="Shape 81"/>
          <p:cNvSpPr txBox="1"/>
          <p:nvPr>
            <p:ph idx="12" type="sldNum"/>
          </p:nvPr>
        </p:nvSpPr>
        <p:spPr>
          <a:xfrm>
            <a:off x="7924800" y="6356350"/>
            <a:ext cx="762000" cy="365125"/>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045C75"/>
              </a:buClr>
              <a:buSzPct val="25000"/>
              <a:buFont typeface="Constantia"/>
              <a:buNone/>
            </a:pPr>
            <a:fld id="{00000000-1234-1234-1234-123412341234}" type="slidenum">
              <a:rPr b="0" i="0" lang="en-CA" sz="1200" u="none">
                <a:solidFill>
                  <a:srgbClr val="045C75"/>
                </a:solidFill>
                <a:latin typeface="Constantia"/>
                <a:ea typeface="Constantia"/>
                <a:cs typeface="Constantia"/>
                <a:sym typeface="Constantia"/>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82" name="Shape 82"/>
        <p:cNvGrpSpPr/>
        <p:nvPr/>
      </p:nvGrpSpPr>
      <p:grpSpPr>
        <a:xfrm>
          <a:off x="0" y="0"/>
          <a:ext cx="0" cy="0"/>
          <a:chOff x="0" y="0"/>
          <a:chExt cx="0" cy="0"/>
        </a:xfrm>
      </p:grpSpPr>
      <p:sp>
        <p:nvSpPr>
          <p:cNvPr id="83" name="Shape 83"/>
          <p:cNvSpPr txBox="1"/>
          <p:nvPr>
            <p:ph type="title"/>
          </p:nvPr>
        </p:nvSpPr>
        <p:spPr>
          <a:xfrm>
            <a:off x="457200" y="704088"/>
            <a:ext cx="8229600" cy="1143000"/>
          </a:xfrm>
          <a:prstGeom prst="rect">
            <a:avLst/>
          </a:prstGeom>
          <a:noFill/>
          <a:ln>
            <a:noFill/>
          </a:ln>
        </p:spPr>
        <p:txBody>
          <a:bodyPr anchorCtr="0" anchor="b" bIns="91425" lIns="91425" rIns="91425" wrap="square" tIns="91425"/>
          <a:lstStyle>
            <a:lvl1pPr indent="0" lvl="0" marL="0" marR="0" rtl="0" algn="l">
              <a:spcBef>
                <a:spcPts val="0"/>
              </a:spcBef>
              <a:spcAft>
                <a:spcPts val="0"/>
              </a:spcAft>
              <a:buNone/>
              <a:defRPr b="0" i="0" sz="5000" u="none" cap="none" strike="noStrike">
                <a:solidFill>
                  <a:schemeClr val="dk2"/>
                </a:solidFill>
                <a:latin typeface="Calibri"/>
                <a:ea typeface="Calibri"/>
                <a:cs typeface="Calibri"/>
                <a:sym typeface="Calibri"/>
              </a:defRPr>
            </a:lvl1pPr>
            <a:lvl2pPr indent="0" lvl="1" marL="0" marR="0" rtl="0" algn="l">
              <a:spcBef>
                <a:spcPts val="0"/>
              </a:spcBef>
              <a:spcAft>
                <a:spcPts val="0"/>
              </a:spcAft>
              <a:buNone/>
              <a:defRPr b="0" i="0" sz="5000" u="none" cap="none" strike="noStrike">
                <a:solidFill>
                  <a:schemeClr val="dk2"/>
                </a:solidFill>
                <a:latin typeface="Calibri"/>
                <a:ea typeface="Calibri"/>
                <a:cs typeface="Calibri"/>
                <a:sym typeface="Calibri"/>
              </a:defRPr>
            </a:lvl2pPr>
            <a:lvl3pPr indent="0" lvl="2" marL="0" marR="0" rtl="0" algn="l">
              <a:spcBef>
                <a:spcPts val="0"/>
              </a:spcBef>
              <a:spcAft>
                <a:spcPts val="0"/>
              </a:spcAft>
              <a:buNone/>
              <a:defRPr b="0" i="0" sz="5000" u="none" cap="none" strike="noStrike">
                <a:solidFill>
                  <a:schemeClr val="dk2"/>
                </a:solidFill>
                <a:latin typeface="Calibri"/>
                <a:ea typeface="Calibri"/>
                <a:cs typeface="Calibri"/>
                <a:sym typeface="Calibri"/>
              </a:defRPr>
            </a:lvl3pPr>
            <a:lvl4pPr indent="0" lvl="3" marL="0" marR="0" rtl="0" algn="l">
              <a:spcBef>
                <a:spcPts val="0"/>
              </a:spcBef>
              <a:spcAft>
                <a:spcPts val="0"/>
              </a:spcAft>
              <a:buNone/>
              <a:defRPr b="0" i="0" sz="5000" u="none" cap="none" strike="noStrike">
                <a:solidFill>
                  <a:schemeClr val="dk2"/>
                </a:solidFill>
                <a:latin typeface="Calibri"/>
                <a:ea typeface="Calibri"/>
                <a:cs typeface="Calibri"/>
                <a:sym typeface="Calibri"/>
              </a:defRPr>
            </a:lvl4pPr>
            <a:lvl5pPr indent="0" lvl="4" marL="0" marR="0" rtl="0" algn="l">
              <a:spcBef>
                <a:spcPts val="0"/>
              </a:spcBef>
              <a:spcAft>
                <a:spcPts val="0"/>
              </a:spcAft>
              <a:buNone/>
              <a:defRPr b="0" i="0" sz="5000" u="none" cap="none" strike="noStrike">
                <a:solidFill>
                  <a:schemeClr val="dk2"/>
                </a:solidFill>
                <a:latin typeface="Calibri"/>
                <a:ea typeface="Calibri"/>
                <a:cs typeface="Calibri"/>
                <a:sym typeface="Calibri"/>
              </a:defRPr>
            </a:lvl5pPr>
            <a:lvl6pPr indent="0" lvl="5" marL="457200" marR="0" rtl="0" algn="l">
              <a:spcBef>
                <a:spcPts val="0"/>
              </a:spcBef>
              <a:spcAft>
                <a:spcPts val="0"/>
              </a:spcAft>
              <a:buNone/>
              <a:defRPr b="0" i="0" sz="5000" u="none" cap="none" strike="noStrike">
                <a:solidFill>
                  <a:schemeClr val="dk2"/>
                </a:solidFill>
                <a:latin typeface="Calibri"/>
                <a:ea typeface="Calibri"/>
                <a:cs typeface="Calibri"/>
                <a:sym typeface="Calibri"/>
              </a:defRPr>
            </a:lvl6pPr>
            <a:lvl7pPr indent="0" lvl="6" marL="914400" marR="0" rtl="0" algn="l">
              <a:spcBef>
                <a:spcPts val="0"/>
              </a:spcBef>
              <a:spcAft>
                <a:spcPts val="0"/>
              </a:spcAft>
              <a:buNone/>
              <a:defRPr b="0" i="0" sz="5000" u="none" cap="none" strike="noStrike">
                <a:solidFill>
                  <a:schemeClr val="dk2"/>
                </a:solidFill>
                <a:latin typeface="Calibri"/>
                <a:ea typeface="Calibri"/>
                <a:cs typeface="Calibri"/>
                <a:sym typeface="Calibri"/>
              </a:defRPr>
            </a:lvl7pPr>
            <a:lvl8pPr indent="0" lvl="7" marL="1371600" marR="0" rtl="0" algn="l">
              <a:spcBef>
                <a:spcPts val="0"/>
              </a:spcBef>
              <a:spcAft>
                <a:spcPts val="0"/>
              </a:spcAft>
              <a:buNone/>
              <a:defRPr b="0" i="0" sz="5000" u="none" cap="none" strike="noStrike">
                <a:solidFill>
                  <a:schemeClr val="dk2"/>
                </a:solidFill>
                <a:latin typeface="Calibri"/>
                <a:ea typeface="Calibri"/>
                <a:cs typeface="Calibri"/>
                <a:sym typeface="Calibri"/>
              </a:defRPr>
            </a:lvl8pPr>
            <a:lvl9pPr indent="0" lvl="8" marL="1828800" marR="0" rtl="0" algn="l">
              <a:spcBef>
                <a:spcPts val="0"/>
              </a:spcBef>
              <a:spcAft>
                <a:spcPts val="0"/>
              </a:spcAft>
              <a:buNone/>
              <a:defRPr b="0" i="0" sz="5000" u="none" cap="none" strike="noStrike">
                <a:solidFill>
                  <a:schemeClr val="dk2"/>
                </a:solidFill>
                <a:latin typeface="Calibri"/>
                <a:ea typeface="Calibri"/>
                <a:cs typeface="Calibri"/>
                <a:sym typeface="Calibri"/>
              </a:defRPr>
            </a:lvl9pPr>
          </a:lstStyle>
          <a:p/>
        </p:txBody>
      </p:sp>
      <p:sp>
        <p:nvSpPr>
          <p:cNvPr id="84" name="Shape 84"/>
          <p:cNvSpPr txBox="1"/>
          <p:nvPr>
            <p:ph idx="1" type="body"/>
          </p:nvPr>
        </p:nvSpPr>
        <p:spPr>
          <a:xfrm>
            <a:off x="457200" y="1855248"/>
            <a:ext cx="4040188" cy="659352"/>
          </a:xfrm>
          <a:prstGeom prst="rect">
            <a:avLst/>
          </a:prstGeom>
          <a:noFill/>
          <a:ln>
            <a:noFill/>
          </a:ln>
        </p:spPr>
        <p:txBody>
          <a:bodyPr anchorCtr="0" anchor="ctr" bIns="91425" lIns="91425" rIns="91425" wrap="square" tIns="91425"/>
          <a:lstStyle>
            <a:lvl1pPr indent="0" lvl="0" marL="0" marR="0" rtl="0" algn="l">
              <a:spcBef>
                <a:spcPts val="480"/>
              </a:spcBef>
              <a:spcAft>
                <a:spcPts val="0"/>
              </a:spcAft>
              <a:buClr>
                <a:srgbClr val="0BD0D9"/>
              </a:buClr>
              <a:buFont typeface="Noto Sans Symbols"/>
              <a:buNone/>
              <a:defRPr b="1" sz="2400" cap="none">
                <a:solidFill>
                  <a:schemeClr val="dk2"/>
                </a:solidFill>
                <a:latin typeface="Constantia"/>
                <a:ea typeface="Constantia"/>
                <a:cs typeface="Constantia"/>
                <a:sym typeface="Constantia"/>
              </a:defRPr>
            </a:lvl1pPr>
            <a:lvl2pPr indent="-246062" lvl="1" marL="639763" marR="0" rtl="0" algn="l">
              <a:spcBef>
                <a:spcPts val="400"/>
              </a:spcBef>
              <a:spcAft>
                <a:spcPts val="0"/>
              </a:spcAft>
              <a:buClr>
                <a:schemeClr val="accent1"/>
              </a:buClr>
              <a:buFont typeface="Noto Sans Symbols"/>
              <a:buNone/>
              <a:defRPr b="1" i="0" sz="2000" u="none" cap="none" strike="noStrike">
                <a:solidFill>
                  <a:schemeClr val="dk1"/>
                </a:solidFill>
                <a:latin typeface="Constantia"/>
                <a:ea typeface="Constantia"/>
                <a:cs typeface="Constantia"/>
                <a:sym typeface="Constantia"/>
              </a:defRPr>
            </a:lvl2pPr>
            <a:lvl3pPr indent="-254000" lvl="2" marL="914400" marR="0" rtl="0" algn="l">
              <a:spcBef>
                <a:spcPts val="360"/>
              </a:spcBef>
              <a:spcAft>
                <a:spcPts val="0"/>
              </a:spcAft>
              <a:buClr>
                <a:schemeClr val="accent2"/>
              </a:buClr>
              <a:buFont typeface="Noto Sans Symbols"/>
              <a:buNone/>
              <a:defRPr b="1" i="0" sz="1800" u="none" cap="none" strike="noStrike">
                <a:solidFill>
                  <a:schemeClr val="dk1"/>
                </a:solidFill>
                <a:latin typeface="Constantia"/>
                <a:ea typeface="Constantia"/>
                <a:cs typeface="Constantia"/>
                <a:sym typeface="Constantia"/>
              </a:defRPr>
            </a:lvl3pPr>
            <a:lvl4pPr indent="-209550" lvl="3" marL="1187450" marR="0" rtl="0" algn="l">
              <a:spcBef>
                <a:spcPts val="320"/>
              </a:spcBef>
              <a:spcAft>
                <a:spcPts val="0"/>
              </a:spcAft>
              <a:buClr>
                <a:srgbClr val="0BD0D9"/>
              </a:buClr>
              <a:buFont typeface="Noto Sans Symbols"/>
              <a:buNone/>
              <a:defRPr b="1" i="0" sz="1600" u="none" cap="none" strike="noStrike">
                <a:solidFill>
                  <a:schemeClr val="dk1"/>
                </a:solidFill>
                <a:latin typeface="Constantia"/>
                <a:ea typeface="Constantia"/>
                <a:cs typeface="Constantia"/>
                <a:sym typeface="Constantia"/>
              </a:defRPr>
            </a:lvl4pPr>
            <a:lvl5pPr indent="-217487" lvl="4" marL="1462088" marR="0" rtl="0" algn="l">
              <a:spcBef>
                <a:spcPts val="320"/>
              </a:spcBef>
              <a:spcAft>
                <a:spcPts val="0"/>
              </a:spcAft>
              <a:buClr>
                <a:srgbClr val="10CF9B"/>
              </a:buClr>
              <a:buFont typeface="Noto Sans Symbols"/>
              <a:buNone/>
              <a:defRPr b="1" i="0" sz="1600" u="none" cap="none" strike="noStrike">
                <a:solidFill>
                  <a:schemeClr val="dk1"/>
                </a:solidFill>
                <a:latin typeface="Constantia"/>
                <a:ea typeface="Constantia"/>
                <a:cs typeface="Constantia"/>
                <a:sym typeface="Constantia"/>
              </a:defRPr>
            </a:lvl5pPr>
            <a:lvl6pPr indent="-121920" lvl="5" marL="1737360" marR="0" rtl="0" algn="l">
              <a:spcBef>
                <a:spcPts val="360"/>
              </a:spcBef>
              <a:buClr>
                <a:schemeClr val="accent5"/>
              </a:buClr>
              <a:buSzPct val="79999"/>
              <a:buFont typeface="Noto Sans Symbols"/>
              <a:buChar char="●"/>
              <a:defRPr b="0" i="0" sz="1800" u="none" cap="none" strike="noStrike">
                <a:solidFill>
                  <a:schemeClr val="dk1"/>
                </a:solidFill>
                <a:latin typeface="Constantia"/>
                <a:ea typeface="Constantia"/>
                <a:cs typeface="Constantia"/>
                <a:sym typeface="Constantia"/>
              </a:defRPr>
            </a:lvl6pPr>
            <a:lvl7pPr indent="-111760" lvl="6" marL="1920240" marR="0" rtl="0" algn="l">
              <a:spcBef>
                <a:spcPts val="320"/>
              </a:spcBef>
              <a:buClr>
                <a:schemeClr val="accent6"/>
              </a:buClr>
              <a:buSzPct val="80000"/>
              <a:buFont typeface="Noto Sans Symbols"/>
              <a:buChar char="●"/>
              <a:defRPr b="0" i="0" sz="1600" u="none" cap="none" strike="noStrike">
                <a:solidFill>
                  <a:schemeClr val="dk1"/>
                </a:solidFill>
                <a:latin typeface="Constantia"/>
                <a:ea typeface="Constantia"/>
                <a:cs typeface="Constantia"/>
                <a:sym typeface="Constantia"/>
              </a:defRPr>
            </a:lvl7pPr>
            <a:lvl8pPr indent="-86360" lvl="7" marL="2194560" marR="0" rtl="0" algn="l">
              <a:spcBef>
                <a:spcPts val="320"/>
              </a:spcBef>
              <a:buClr>
                <a:schemeClr val="dk2"/>
              </a:buClr>
              <a:buSzPct val="100000"/>
              <a:buFont typeface="Constantia"/>
              <a:buChar char="•"/>
              <a:defRPr b="0" i="0" sz="1600" u="none" cap="none" strike="noStrike">
                <a:solidFill>
                  <a:schemeClr val="dk1"/>
                </a:solidFill>
                <a:latin typeface="Constantia"/>
                <a:ea typeface="Constantia"/>
                <a:cs typeface="Constantia"/>
                <a:sym typeface="Constantia"/>
              </a:defRPr>
            </a:lvl8pPr>
            <a:lvl9pPr indent="-93979" lvl="8" marL="2468880" marR="0" rtl="0" algn="l">
              <a:spcBef>
                <a:spcPts val="280"/>
              </a:spcBef>
              <a:buClr>
                <a:schemeClr val="dk2"/>
              </a:buClr>
              <a:buSzPct val="1000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85" name="Shape 85"/>
          <p:cNvSpPr txBox="1"/>
          <p:nvPr>
            <p:ph idx="2" type="body"/>
          </p:nvPr>
        </p:nvSpPr>
        <p:spPr>
          <a:xfrm>
            <a:off x="4645025" y="1859757"/>
            <a:ext cx="4041775" cy="654843"/>
          </a:xfrm>
          <a:prstGeom prst="rect">
            <a:avLst/>
          </a:prstGeom>
          <a:noFill/>
          <a:ln>
            <a:noFill/>
          </a:ln>
        </p:spPr>
        <p:txBody>
          <a:bodyPr anchorCtr="0" anchor="ctr" bIns="91425" lIns="91425" rIns="91425" wrap="square" tIns="91425"/>
          <a:lstStyle>
            <a:lvl1pPr indent="0" lvl="0" marL="0" marR="0" rtl="0" algn="l">
              <a:spcBef>
                <a:spcPts val="480"/>
              </a:spcBef>
              <a:spcAft>
                <a:spcPts val="0"/>
              </a:spcAft>
              <a:buClr>
                <a:srgbClr val="0BD0D9"/>
              </a:buClr>
              <a:buFont typeface="Noto Sans Symbols"/>
              <a:buNone/>
              <a:defRPr b="1" sz="2400" cap="none">
                <a:solidFill>
                  <a:schemeClr val="dk2"/>
                </a:solidFill>
                <a:latin typeface="Constantia"/>
                <a:ea typeface="Constantia"/>
                <a:cs typeface="Constantia"/>
                <a:sym typeface="Constantia"/>
              </a:defRPr>
            </a:lvl1pPr>
            <a:lvl2pPr indent="-246062" lvl="1" marL="639763" marR="0" rtl="0" algn="l">
              <a:spcBef>
                <a:spcPts val="400"/>
              </a:spcBef>
              <a:spcAft>
                <a:spcPts val="0"/>
              </a:spcAft>
              <a:buClr>
                <a:schemeClr val="accent1"/>
              </a:buClr>
              <a:buFont typeface="Noto Sans Symbols"/>
              <a:buNone/>
              <a:defRPr b="1" i="0" sz="2000" u="none" cap="none" strike="noStrike">
                <a:solidFill>
                  <a:schemeClr val="dk1"/>
                </a:solidFill>
                <a:latin typeface="Constantia"/>
                <a:ea typeface="Constantia"/>
                <a:cs typeface="Constantia"/>
                <a:sym typeface="Constantia"/>
              </a:defRPr>
            </a:lvl2pPr>
            <a:lvl3pPr indent="-254000" lvl="2" marL="914400" marR="0" rtl="0" algn="l">
              <a:spcBef>
                <a:spcPts val="360"/>
              </a:spcBef>
              <a:spcAft>
                <a:spcPts val="0"/>
              </a:spcAft>
              <a:buClr>
                <a:schemeClr val="accent2"/>
              </a:buClr>
              <a:buFont typeface="Noto Sans Symbols"/>
              <a:buNone/>
              <a:defRPr b="1" i="0" sz="1800" u="none" cap="none" strike="noStrike">
                <a:solidFill>
                  <a:schemeClr val="dk1"/>
                </a:solidFill>
                <a:latin typeface="Constantia"/>
                <a:ea typeface="Constantia"/>
                <a:cs typeface="Constantia"/>
                <a:sym typeface="Constantia"/>
              </a:defRPr>
            </a:lvl3pPr>
            <a:lvl4pPr indent="-209550" lvl="3" marL="1187450" marR="0" rtl="0" algn="l">
              <a:spcBef>
                <a:spcPts val="320"/>
              </a:spcBef>
              <a:spcAft>
                <a:spcPts val="0"/>
              </a:spcAft>
              <a:buClr>
                <a:srgbClr val="0BD0D9"/>
              </a:buClr>
              <a:buFont typeface="Noto Sans Symbols"/>
              <a:buNone/>
              <a:defRPr b="1" i="0" sz="1600" u="none" cap="none" strike="noStrike">
                <a:solidFill>
                  <a:schemeClr val="dk1"/>
                </a:solidFill>
                <a:latin typeface="Constantia"/>
                <a:ea typeface="Constantia"/>
                <a:cs typeface="Constantia"/>
                <a:sym typeface="Constantia"/>
              </a:defRPr>
            </a:lvl4pPr>
            <a:lvl5pPr indent="-217487" lvl="4" marL="1462088" marR="0" rtl="0" algn="l">
              <a:spcBef>
                <a:spcPts val="320"/>
              </a:spcBef>
              <a:spcAft>
                <a:spcPts val="0"/>
              </a:spcAft>
              <a:buClr>
                <a:srgbClr val="10CF9B"/>
              </a:buClr>
              <a:buFont typeface="Noto Sans Symbols"/>
              <a:buNone/>
              <a:defRPr b="1" i="0" sz="1600" u="none" cap="none" strike="noStrike">
                <a:solidFill>
                  <a:schemeClr val="dk1"/>
                </a:solidFill>
                <a:latin typeface="Constantia"/>
                <a:ea typeface="Constantia"/>
                <a:cs typeface="Constantia"/>
                <a:sym typeface="Constantia"/>
              </a:defRPr>
            </a:lvl5pPr>
            <a:lvl6pPr indent="-121920" lvl="5" marL="1737360" marR="0" rtl="0" algn="l">
              <a:spcBef>
                <a:spcPts val="360"/>
              </a:spcBef>
              <a:buClr>
                <a:schemeClr val="accent5"/>
              </a:buClr>
              <a:buSzPct val="79999"/>
              <a:buFont typeface="Noto Sans Symbols"/>
              <a:buChar char="●"/>
              <a:defRPr b="0" i="0" sz="1800" u="none" cap="none" strike="noStrike">
                <a:solidFill>
                  <a:schemeClr val="dk1"/>
                </a:solidFill>
                <a:latin typeface="Constantia"/>
                <a:ea typeface="Constantia"/>
                <a:cs typeface="Constantia"/>
                <a:sym typeface="Constantia"/>
              </a:defRPr>
            </a:lvl6pPr>
            <a:lvl7pPr indent="-111760" lvl="6" marL="1920240" marR="0" rtl="0" algn="l">
              <a:spcBef>
                <a:spcPts val="320"/>
              </a:spcBef>
              <a:buClr>
                <a:schemeClr val="accent6"/>
              </a:buClr>
              <a:buSzPct val="80000"/>
              <a:buFont typeface="Noto Sans Symbols"/>
              <a:buChar char="●"/>
              <a:defRPr b="0" i="0" sz="1600" u="none" cap="none" strike="noStrike">
                <a:solidFill>
                  <a:schemeClr val="dk1"/>
                </a:solidFill>
                <a:latin typeface="Constantia"/>
                <a:ea typeface="Constantia"/>
                <a:cs typeface="Constantia"/>
                <a:sym typeface="Constantia"/>
              </a:defRPr>
            </a:lvl7pPr>
            <a:lvl8pPr indent="-86360" lvl="7" marL="2194560" marR="0" rtl="0" algn="l">
              <a:spcBef>
                <a:spcPts val="320"/>
              </a:spcBef>
              <a:buClr>
                <a:schemeClr val="dk2"/>
              </a:buClr>
              <a:buSzPct val="100000"/>
              <a:buFont typeface="Constantia"/>
              <a:buChar char="•"/>
              <a:defRPr b="0" i="0" sz="1600" u="none" cap="none" strike="noStrike">
                <a:solidFill>
                  <a:schemeClr val="dk1"/>
                </a:solidFill>
                <a:latin typeface="Constantia"/>
                <a:ea typeface="Constantia"/>
                <a:cs typeface="Constantia"/>
                <a:sym typeface="Constantia"/>
              </a:defRPr>
            </a:lvl8pPr>
            <a:lvl9pPr indent="-93979" lvl="8" marL="2468880" marR="0" rtl="0" algn="l">
              <a:spcBef>
                <a:spcPts val="280"/>
              </a:spcBef>
              <a:buClr>
                <a:schemeClr val="dk2"/>
              </a:buClr>
              <a:buSzPct val="1000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86" name="Shape 86"/>
          <p:cNvSpPr txBox="1"/>
          <p:nvPr>
            <p:ph idx="3" type="body"/>
          </p:nvPr>
        </p:nvSpPr>
        <p:spPr>
          <a:xfrm>
            <a:off x="457200" y="2514600"/>
            <a:ext cx="4040188" cy="3845720"/>
          </a:xfrm>
          <a:prstGeom prst="rect">
            <a:avLst/>
          </a:prstGeom>
          <a:noFill/>
          <a:ln>
            <a:noFill/>
          </a:ln>
        </p:spPr>
        <p:txBody>
          <a:bodyPr anchorCtr="0" anchor="t" bIns="91425" lIns="91425" rIns="91425" wrap="square" tIns="91425"/>
          <a:lstStyle>
            <a:lvl1pPr indent="-140335" lvl="0" marL="273050" marR="0" rtl="0" algn="l">
              <a:spcBef>
                <a:spcPts val="440"/>
              </a:spcBef>
              <a:spcAft>
                <a:spcPts val="0"/>
              </a:spcAft>
              <a:buClr>
                <a:srgbClr val="0BD0D9"/>
              </a:buClr>
              <a:buSzPct val="95000"/>
              <a:buFont typeface="Noto Sans Symbols"/>
              <a:buChar char="●"/>
              <a:defRPr sz="2200">
                <a:solidFill>
                  <a:schemeClr val="dk1"/>
                </a:solidFill>
                <a:latin typeface="Constantia"/>
                <a:ea typeface="Constantia"/>
                <a:cs typeface="Constantia"/>
                <a:sym typeface="Constantia"/>
              </a:defRPr>
            </a:lvl1pPr>
            <a:lvl2pPr indent="-138112" lvl="1" marL="639763" marR="0" rtl="0" algn="l">
              <a:spcBef>
                <a:spcPts val="400"/>
              </a:spcBef>
              <a:spcAft>
                <a:spcPts val="0"/>
              </a:spcAft>
              <a:buClr>
                <a:schemeClr val="accent1"/>
              </a:buClr>
              <a:buSzPct val="85000"/>
              <a:buFont typeface="Noto Sans Symbols"/>
              <a:buChar char="●"/>
              <a:defRPr b="0" i="0" sz="2000" u="none" cap="none" strike="noStrike">
                <a:solidFill>
                  <a:schemeClr val="dk1"/>
                </a:solidFill>
                <a:latin typeface="Constantia"/>
                <a:ea typeface="Constantia"/>
                <a:cs typeface="Constantia"/>
                <a:sym typeface="Constantia"/>
              </a:defRPr>
            </a:lvl2pPr>
            <a:lvl3pPr indent="-173990" lvl="2" marL="914400" marR="0" rtl="0" algn="l">
              <a:spcBef>
                <a:spcPts val="360"/>
              </a:spcBef>
              <a:spcAft>
                <a:spcPts val="0"/>
              </a:spcAft>
              <a:buClr>
                <a:schemeClr val="accent2"/>
              </a:buClr>
              <a:buSzPct val="70000"/>
              <a:buFont typeface="Noto Sans Symbols"/>
              <a:buChar char="●"/>
              <a:defRPr b="0" i="0" sz="1800" u="none" cap="none" strike="noStrike">
                <a:solidFill>
                  <a:schemeClr val="dk1"/>
                </a:solidFill>
                <a:latin typeface="Constantia"/>
                <a:ea typeface="Constantia"/>
                <a:cs typeface="Constantia"/>
                <a:sym typeface="Constantia"/>
              </a:defRPr>
            </a:lvl3pPr>
            <a:lvl4pPr indent="-143510" lvl="3" marL="1187450" marR="0" rtl="0" algn="l">
              <a:spcBef>
                <a:spcPts val="320"/>
              </a:spcBef>
              <a:spcAft>
                <a:spcPts val="0"/>
              </a:spcAft>
              <a:buClr>
                <a:srgbClr val="0BD0D9"/>
              </a:buClr>
              <a:buSzPct val="64999"/>
              <a:buFont typeface="Noto Sans Symbols"/>
              <a:buChar char="●"/>
              <a:defRPr b="0" i="0" sz="1600" u="none" cap="none" strike="noStrike">
                <a:solidFill>
                  <a:schemeClr val="dk1"/>
                </a:solidFill>
                <a:latin typeface="Constantia"/>
                <a:ea typeface="Constantia"/>
                <a:cs typeface="Constantia"/>
                <a:sym typeface="Constantia"/>
              </a:defRPr>
            </a:lvl4pPr>
            <a:lvl5pPr indent="-151448" lvl="4" marL="1462088" marR="0" rtl="0" algn="l">
              <a:spcBef>
                <a:spcPts val="320"/>
              </a:spcBef>
              <a:spcAft>
                <a:spcPts val="0"/>
              </a:spcAft>
              <a:buClr>
                <a:srgbClr val="10CF9B"/>
              </a:buClr>
              <a:buSzPct val="64999"/>
              <a:buFont typeface="Noto Sans Symbols"/>
              <a:buChar char="●"/>
              <a:defRPr b="0" i="0" sz="1600" u="none" cap="none" strike="noStrike">
                <a:solidFill>
                  <a:schemeClr val="dk1"/>
                </a:solidFill>
                <a:latin typeface="Constantia"/>
                <a:ea typeface="Constantia"/>
                <a:cs typeface="Constantia"/>
                <a:sym typeface="Constantia"/>
              </a:defRPr>
            </a:lvl5pPr>
            <a:lvl6pPr indent="-121920" lvl="5" marL="1737360" marR="0" rtl="0" algn="l">
              <a:spcBef>
                <a:spcPts val="360"/>
              </a:spcBef>
              <a:buClr>
                <a:schemeClr val="accent5"/>
              </a:buClr>
              <a:buSzPct val="79999"/>
              <a:buFont typeface="Noto Sans Symbols"/>
              <a:buChar char="●"/>
              <a:defRPr b="0" i="0" sz="1800" u="none" cap="none" strike="noStrike">
                <a:solidFill>
                  <a:schemeClr val="dk1"/>
                </a:solidFill>
                <a:latin typeface="Constantia"/>
                <a:ea typeface="Constantia"/>
                <a:cs typeface="Constantia"/>
                <a:sym typeface="Constantia"/>
              </a:defRPr>
            </a:lvl6pPr>
            <a:lvl7pPr indent="-111760" lvl="6" marL="1920240" marR="0" rtl="0" algn="l">
              <a:spcBef>
                <a:spcPts val="320"/>
              </a:spcBef>
              <a:buClr>
                <a:schemeClr val="accent6"/>
              </a:buClr>
              <a:buSzPct val="80000"/>
              <a:buFont typeface="Noto Sans Symbols"/>
              <a:buChar char="●"/>
              <a:defRPr b="0" i="0" sz="1600" u="none" cap="none" strike="noStrike">
                <a:solidFill>
                  <a:schemeClr val="dk1"/>
                </a:solidFill>
                <a:latin typeface="Constantia"/>
                <a:ea typeface="Constantia"/>
                <a:cs typeface="Constantia"/>
                <a:sym typeface="Constantia"/>
              </a:defRPr>
            </a:lvl7pPr>
            <a:lvl8pPr indent="-86360" lvl="7" marL="2194560" marR="0" rtl="0" algn="l">
              <a:spcBef>
                <a:spcPts val="320"/>
              </a:spcBef>
              <a:buClr>
                <a:schemeClr val="dk2"/>
              </a:buClr>
              <a:buSzPct val="100000"/>
              <a:buFont typeface="Constantia"/>
              <a:buChar char="•"/>
              <a:defRPr b="0" i="0" sz="1600" u="none" cap="none" strike="noStrike">
                <a:solidFill>
                  <a:schemeClr val="dk1"/>
                </a:solidFill>
                <a:latin typeface="Constantia"/>
                <a:ea typeface="Constantia"/>
                <a:cs typeface="Constantia"/>
                <a:sym typeface="Constantia"/>
              </a:defRPr>
            </a:lvl8pPr>
            <a:lvl9pPr indent="-93979" lvl="8" marL="2468880" marR="0" rtl="0" algn="l">
              <a:spcBef>
                <a:spcPts val="280"/>
              </a:spcBef>
              <a:buClr>
                <a:schemeClr val="dk2"/>
              </a:buClr>
              <a:buSzPct val="1000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87" name="Shape 87"/>
          <p:cNvSpPr txBox="1"/>
          <p:nvPr>
            <p:ph idx="4" type="body"/>
          </p:nvPr>
        </p:nvSpPr>
        <p:spPr>
          <a:xfrm>
            <a:off x="4645025" y="2514600"/>
            <a:ext cx="4041775" cy="3845720"/>
          </a:xfrm>
          <a:prstGeom prst="rect">
            <a:avLst/>
          </a:prstGeom>
          <a:noFill/>
          <a:ln>
            <a:noFill/>
          </a:ln>
        </p:spPr>
        <p:txBody>
          <a:bodyPr anchorCtr="0" anchor="t" bIns="91425" lIns="91425" rIns="91425" wrap="square" tIns="91425"/>
          <a:lstStyle>
            <a:lvl1pPr indent="-140335" lvl="0" marL="273050" marR="0" rtl="0" algn="l">
              <a:spcBef>
                <a:spcPts val="440"/>
              </a:spcBef>
              <a:spcAft>
                <a:spcPts val="0"/>
              </a:spcAft>
              <a:buClr>
                <a:srgbClr val="0BD0D9"/>
              </a:buClr>
              <a:buSzPct val="95000"/>
              <a:buFont typeface="Noto Sans Symbols"/>
              <a:buChar char="●"/>
              <a:defRPr sz="2200">
                <a:solidFill>
                  <a:schemeClr val="dk1"/>
                </a:solidFill>
                <a:latin typeface="Constantia"/>
                <a:ea typeface="Constantia"/>
                <a:cs typeface="Constantia"/>
                <a:sym typeface="Constantia"/>
              </a:defRPr>
            </a:lvl1pPr>
            <a:lvl2pPr indent="-138112" lvl="1" marL="639763" marR="0" rtl="0" algn="l">
              <a:spcBef>
                <a:spcPts val="400"/>
              </a:spcBef>
              <a:spcAft>
                <a:spcPts val="0"/>
              </a:spcAft>
              <a:buClr>
                <a:schemeClr val="accent1"/>
              </a:buClr>
              <a:buSzPct val="85000"/>
              <a:buFont typeface="Noto Sans Symbols"/>
              <a:buChar char="●"/>
              <a:defRPr b="0" i="0" sz="2000" u="none" cap="none" strike="noStrike">
                <a:solidFill>
                  <a:schemeClr val="dk1"/>
                </a:solidFill>
                <a:latin typeface="Constantia"/>
                <a:ea typeface="Constantia"/>
                <a:cs typeface="Constantia"/>
                <a:sym typeface="Constantia"/>
              </a:defRPr>
            </a:lvl2pPr>
            <a:lvl3pPr indent="-173990" lvl="2" marL="914400" marR="0" rtl="0" algn="l">
              <a:spcBef>
                <a:spcPts val="360"/>
              </a:spcBef>
              <a:spcAft>
                <a:spcPts val="0"/>
              </a:spcAft>
              <a:buClr>
                <a:schemeClr val="accent2"/>
              </a:buClr>
              <a:buSzPct val="70000"/>
              <a:buFont typeface="Noto Sans Symbols"/>
              <a:buChar char="●"/>
              <a:defRPr b="0" i="0" sz="1800" u="none" cap="none" strike="noStrike">
                <a:solidFill>
                  <a:schemeClr val="dk1"/>
                </a:solidFill>
                <a:latin typeface="Constantia"/>
                <a:ea typeface="Constantia"/>
                <a:cs typeface="Constantia"/>
                <a:sym typeface="Constantia"/>
              </a:defRPr>
            </a:lvl3pPr>
            <a:lvl4pPr indent="-143510" lvl="3" marL="1187450" marR="0" rtl="0" algn="l">
              <a:spcBef>
                <a:spcPts val="320"/>
              </a:spcBef>
              <a:spcAft>
                <a:spcPts val="0"/>
              </a:spcAft>
              <a:buClr>
                <a:srgbClr val="0BD0D9"/>
              </a:buClr>
              <a:buSzPct val="64999"/>
              <a:buFont typeface="Noto Sans Symbols"/>
              <a:buChar char="●"/>
              <a:defRPr b="0" i="0" sz="1600" u="none" cap="none" strike="noStrike">
                <a:solidFill>
                  <a:schemeClr val="dk1"/>
                </a:solidFill>
                <a:latin typeface="Constantia"/>
                <a:ea typeface="Constantia"/>
                <a:cs typeface="Constantia"/>
                <a:sym typeface="Constantia"/>
              </a:defRPr>
            </a:lvl4pPr>
            <a:lvl5pPr indent="-151448" lvl="4" marL="1462088" marR="0" rtl="0" algn="l">
              <a:spcBef>
                <a:spcPts val="320"/>
              </a:spcBef>
              <a:spcAft>
                <a:spcPts val="0"/>
              </a:spcAft>
              <a:buClr>
                <a:srgbClr val="10CF9B"/>
              </a:buClr>
              <a:buSzPct val="64999"/>
              <a:buFont typeface="Noto Sans Symbols"/>
              <a:buChar char="●"/>
              <a:defRPr b="0" i="0" sz="1600" u="none" cap="none" strike="noStrike">
                <a:solidFill>
                  <a:schemeClr val="dk1"/>
                </a:solidFill>
                <a:latin typeface="Constantia"/>
                <a:ea typeface="Constantia"/>
                <a:cs typeface="Constantia"/>
                <a:sym typeface="Constantia"/>
              </a:defRPr>
            </a:lvl5pPr>
            <a:lvl6pPr indent="-121920" lvl="5" marL="1737360" marR="0" rtl="0" algn="l">
              <a:spcBef>
                <a:spcPts val="360"/>
              </a:spcBef>
              <a:buClr>
                <a:schemeClr val="accent5"/>
              </a:buClr>
              <a:buSzPct val="79999"/>
              <a:buFont typeface="Noto Sans Symbols"/>
              <a:buChar char="●"/>
              <a:defRPr b="0" i="0" sz="1800" u="none" cap="none" strike="noStrike">
                <a:solidFill>
                  <a:schemeClr val="dk1"/>
                </a:solidFill>
                <a:latin typeface="Constantia"/>
                <a:ea typeface="Constantia"/>
                <a:cs typeface="Constantia"/>
                <a:sym typeface="Constantia"/>
              </a:defRPr>
            </a:lvl6pPr>
            <a:lvl7pPr indent="-111760" lvl="6" marL="1920240" marR="0" rtl="0" algn="l">
              <a:spcBef>
                <a:spcPts val="320"/>
              </a:spcBef>
              <a:buClr>
                <a:schemeClr val="accent6"/>
              </a:buClr>
              <a:buSzPct val="80000"/>
              <a:buFont typeface="Noto Sans Symbols"/>
              <a:buChar char="●"/>
              <a:defRPr b="0" i="0" sz="1600" u="none" cap="none" strike="noStrike">
                <a:solidFill>
                  <a:schemeClr val="dk1"/>
                </a:solidFill>
                <a:latin typeface="Constantia"/>
                <a:ea typeface="Constantia"/>
                <a:cs typeface="Constantia"/>
                <a:sym typeface="Constantia"/>
              </a:defRPr>
            </a:lvl7pPr>
            <a:lvl8pPr indent="-86360" lvl="7" marL="2194560" marR="0" rtl="0" algn="l">
              <a:spcBef>
                <a:spcPts val="320"/>
              </a:spcBef>
              <a:buClr>
                <a:schemeClr val="dk2"/>
              </a:buClr>
              <a:buSzPct val="100000"/>
              <a:buFont typeface="Constantia"/>
              <a:buChar char="•"/>
              <a:defRPr b="0" i="0" sz="1600" u="none" cap="none" strike="noStrike">
                <a:solidFill>
                  <a:schemeClr val="dk1"/>
                </a:solidFill>
                <a:latin typeface="Constantia"/>
                <a:ea typeface="Constantia"/>
                <a:cs typeface="Constantia"/>
                <a:sym typeface="Constantia"/>
              </a:defRPr>
            </a:lvl8pPr>
            <a:lvl9pPr indent="-93979" lvl="8" marL="2468880" marR="0" rtl="0" algn="l">
              <a:spcBef>
                <a:spcPts val="280"/>
              </a:spcBef>
              <a:buClr>
                <a:schemeClr val="dk2"/>
              </a:buClr>
              <a:buSzPct val="1000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88" name="Shape 88"/>
          <p:cNvSpPr txBox="1"/>
          <p:nvPr>
            <p:ph idx="10" type="dt"/>
          </p:nvPr>
        </p:nvSpPr>
        <p:spPr>
          <a:xfrm>
            <a:off x="457200" y="6356350"/>
            <a:ext cx="2133600" cy="365125"/>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None/>
              <a:defRPr b="0" i="0" sz="1200" u="none">
                <a:solidFill>
                  <a:srgbClr val="045C75"/>
                </a:solidFill>
                <a:latin typeface="Constantia"/>
                <a:ea typeface="Constantia"/>
                <a:cs typeface="Constantia"/>
                <a:sym typeface="Constantia"/>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89" name="Shape 89"/>
          <p:cNvSpPr txBox="1"/>
          <p:nvPr>
            <p:ph idx="11" type="ftr"/>
          </p:nvPr>
        </p:nvSpPr>
        <p:spPr>
          <a:xfrm>
            <a:off x="2667000" y="6356350"/>
            <a:ext cx="3352800" cy="365125"/>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90" name="Shape 90"/>
          <p:cNvSpPr txBox="1"/>
          <p:nvPr>
            <p:ph idx="12" type="sldNum"/>
          </p:nvPr>
        </p:nvSpPr>
        <p:spPr>
          <a:xfrm>
            <a:off x="7924800" y="6356350"/>
            <a:ext cx="762000" cy="365125"/>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045C75"/>
              </a:buClr>
              <a:buSzPct val="25000"/>
              <a:buFont typeface="Constantia"/>
              <a:buNone/>
            </a:pPr>
            <a:fld id="{00000000-1234-1234-1234-123412341234}" type="slidenum">
              <a:rPr b="0" i="0" lang="en-CA" sz="1200" u="none">
                <a:solidFill>
                  <a:srgbClr val="045C75"/>
                </a:solidFill>
                <a:latin typeface="Constantia"/>
                <a:ea typeface="Constantia"/>
                <a:cs typeface="Constantia"/>
                <a:sym typeface="Constantia"/>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91" name="Shape 91"/>
        <p:cNvGrpSpPr/>
        <p:nvPr/>
      </p:nvGrpSpPr>
      <p:grpSpPr>
        <a:xfrm>
          <a:off x="0" y="0"/>
          <a:ext cx="0" cy="0"/>
          <a:chOff x="0" y="0"/>
          <a:chExt cx="0" cy="0"/>
        </a:xfrm>
      </p:grpSpPr>
      <p:sp>
        <p:nvSpPr>
          <p:cNvPr id="92" name="Shape 92"/>
          <p:cNvSpPr txBox="1"/>
          <p:nvPr>
            <p:ph type="title"/>
          </p:nvPr>
        </p:nvSpPr>
        <p:spPr>
          <a:xfrm>
            <a:off x="457200" y="704088"/>
            <a:ext cx="8229600" cy="1143000"/>
          </a:xfrm>
          <a:prstGeom prst="rect">
            <a:avLst/>
          </a:prstGeom>
          <a:noFill/>
          <a:ln>
            <a:noFill/>
          </a:ln>
        </p:spPr>
        <p:txBody>
          <a:bodyPr anchorCtr="0" anchor="b" bIns="91425" lIns="91425" rIns="91425" wrap="square" tIns="91425"/>
          <a:lstStyle>
            <a:lvl1pPr indent="0" lvl="0" marL="0" marR="0" rtl="0" algn="l">
              <a:spcBef>
                <a:spcPts val="0"/>
              </a:spcBef>
              <a:spcAft>
                <a:spcPts val="0"/>
              </a:spcAft>
              <a:buNone/>
              <a:defRPr b="0" i="0" sz="5000" u="none" cap="none" strike="noStrike">
                <a:solidFill>
                  <a:schemeClr val="dk2"/>
                </a:solidFill>
                <a:latin typeface="Calibri"/>
                <a:ea typeface="Calibri"/>
                <a:cs typeface="Calibri"/>
                <a:sym typeface="Calibri"/>
              </a:defRPr>
            </a:lvl1pPr>
            <a:lvl2pPr indent="0" lvl="1" marL="0" marR="0" rtl="0" algn="l">
              <a:spcBef>
                <a:spcPts val="0"/>
              </a:spcBef>
              <a:spcAft>
                <a:spcPts val="0"/>
              </a:spcAft>
              <a:buNone/>
              <a:defRPr b="0" i="0" sz="5000" u="none" cap="none" strike="noStrike">
                <a:solidFill>
                  <a:schemeClr val="dk2"/>
                </a:solidFill>
                <a:latin typeface="Calibri"/>
                <a:ea typeface="Calibri"/>
                <a:cs typeface="Calibri"/>
                <a:sym typeface="Calibri"/>
              </a:defRPr>
            </a:lvl2pPr>
            <a:lvl3pPr indent="0" lvl="2" marL="0" marR="0" rtl="0" algn="l">
              <a:spcBef>
                <a:spcPts val="0"/>
              </a:spcBef>
              <a:spcAft>
                <a:spcPts val="0"/>
              </a:spcAft>
              <a:buNone/>
              <a:defRPr b="0" i="0" sz="5000" u="none" cap="none" strike="noStrike">
                <a:solidFill>
                  <a:schemeClr val="dk2"/>
                </a:solidFill>
                <a:latin typeface="Calibri"/>
                <a:ea typeface="Calibri"/>
                <a:cs typeface="Calibri"/>
                <a:sym typeface="Calibri"/>
              </a:defRPr>
            </a:lvl3pPr>
            <a:lvl4pPr indent="0" lvl="3" marL="0" marR="0" rtl="0" algn="l">
              <a:spcBef>
                <a:spcPts val="0"/>
              </a:spcBef>
              <a:spcAft>
                <a:spcPts val="0"/>
              </a:spcAft>
              <a:buNone/>
              <a:defRPr b="0" i="0" sz="5000" u="none" cap="none" strike="noStrike">
                <a:solidFill>
                  <a:schemeClr val="dk2"/>
                </a:solidFill>
                <a:latin typeface="Calibri"/>
                <a:ea typeface="Calibri"/>
                <a:cs typeface="Calibri"/>
                <a:sym typeface="Calibri"/>
              </a:defRPr>
            </a:lvl4pPr>
            <a:lvl5pPr indent="0" lvl="4" marL="0" marR="0" rtl="0" algn="l">
              <a:spcBef>
                <a:spcPts val="0"/>
              </a:spcBef>
              <a:spcAft>
                <a:spcPts val="0"/>
              </a:spcAft>
              <a:buNone/>
              <a:defRPr b="0" i="0" sz="5000" u="none" cap="none" strike="noStrike">
                <a:solidFill>
                  <a:schemeClr val="dk2"/>
                </a:solidFill>
                <a:latin typeface="Calibri"/>
                <a:ea typeface="Calibri"/>
                <a:cs typeface="Calibri"/>
                <a:sym typeface="Calibri"/>
              </a:defRPr>
            </a:lvl5pPr>
            <a:lvl6pPr indent="0" lvl="5" marL="457200" marR="0" rtl="0" algn="l">
              <a:spcBef>
                <a:spcPts val="0"/>
              </a:spcBef>
              <a:spcAft>
                <a:spcPts val="0"/>
              </a:spcAft>
              <a:buNone/>
              <a:defRPr b="0" i="0" sz="5000" u="none" cap="none" strike="noStrike">
                <a:solidFill>
                  <a:schemeClr val="dk2"/>
                </a:solidFill>
                <a:latin typeface="Calibri"/>
                <a:ea typeface="Calibri"/>
                <a:cs typeface="Calibri"/>
                <a:sym typeface="Calibri"/>
              </a:defRPr>
            </a:lvl6pPr>
            <a:lvl7pPr indent="0" lvl="6" marL="914400" marR="0" rtl="0" algn="l">
              <a:spcBef>
                <a:spcPts val="0"/>
              </a:spcBef>
              <a:spcAft>
                <a:spcPts val="0"/>
              </a:spcAft>
              <a:buNone/>
              <a:defRPr b="0" i="0" sz="5000" u="none" cap="none" strike="noStrike">
                <a:solidFill>
                  <a:schemeClr val="dk2"/>
                </a:solidFill>
                <a:latin typeface="Calibri"/>
                <a:ea typeface="Calibri"/>
                <a:cs typeface="Calibri"/>
                <a:sym typeface="Calibri"/>
              </a:defRPr>
            </a:lvl7pPr>
            <a:lvl8pPr indent="0" lvl="7" marL="1371600" marR="0" rtl="0" algn="l">
              <a:spcBef>
                <a:spcPts val="0"/>
              </a:spcBef>
              <a:spcAft>
                <a:spcPts val="0"/>
              </a:spcAft>
              <a:buNone/>
              <a:defRPr b="0" i="0" sz="5000" u="none" cap="none" strike="noStrike">
                <a:solidFill>
                  <a:schemeClr val="dk2"/>
                </a:solidFill>
                <a:latin typeface="Calibri"/>
                <a:ea typeface="Calibri"/>
                <a:cs typeface="Calibri"/>
                <a:sym typeface="Calibri"/>
              </a:defRPr>
            </a:lvl8pPr>
            <a:lvl9pPr indent="0" lvl="8" marL="1828800" marR="0" rtl="0" algn="l">
              <a:spcBef>
                <a:spcPts val="0"/>
              </a:spcBef>
              <a:spcAft>
                <a:spcPts val="0"/>
              </a:spcAft>
              <a:buNone/>
              <a:defRPr b="0" i="0" sz="5000" u="none" cap="none" strike="noStrike">
                <a:solidFill>
                  <a:schemeClr val="dk2"/>
                </a:solidFill>
                <a:latin typeface="Calibri"/>
                <a:ea typeface="Calibri"/>
                <a:cs typeface="Calibri"/>
                <a:sym typeface="Calibri"/>
              </a:defRPr>
            </a:lvl9pPr>
          </a:lstStyle>
          <a:p/>
        </p:txBody>
      </p:sp>
      <p:sp>
        <p:nvSpPr>
          <p:cNvPr id="93" name="Shape 93"/>
          <p:cNvSpPr txBox="1"/>
          <p:nvPr>
            <p:ph idx="1" type="body"/>
          </p:nvPr>
        </p:nvSpPr>
        <p:spPr>
          <a:xfrm>
            <a:off x="457200" y="1920085"/>
            <a:ext cx="4038600" cy="4434840"/>
          </a:xfrm>
          <a:prstGeom prst="rect">
            <a:avLst/>
          </a:prstGeom>
          <a:noFill/>
          <a:ln>
            <a:noFill/>
          </a:ln>
        </p:spPr>
        <p:txBody>
          <a:bodyPr anchorCtr="0" anchor="t" bIns="91425" lIns="91425" rIns="91425" wrap="square" tIns="91425"/>
          <a:lstStyle>
            <a:lvl1pPr indent="-116204" lvl="0" marL="273050" marR="0" rtl="0" algn="l">
              <a:spcBef>
                <a:spcPts val="520"/>
              </a:spcBef>
              <a:spcAft>
                <a:spcPts val="0"/>
              </a:spcAft>
              <a:buClr>
                <a:srgbClr val="0BD0D9"/>
              </a:buClr>
              <a:buSzPct val="95000"/>
              <a:buFont typeface="Noto Sans Symbols"/>
              <a:buChar char="●"/>
              <a:defRPr sz="2600">
                <a:solidFill>
                  <a:schemeClr val="dk1"/>
                </a:solidFill>
                <a:latin typeface="Constantia"/>
                <a:ea typeface="Constantia"/>
                <a:cs typeface="Constantia"/>
                <a:sym typeface="Constantia"/>
              </a:defRPr>
            </a:lvl1pPr>
            <a:lvl2pPr indent="-116522" lvl="1" marL="639763" marR="0" rtl="0" algn="l">
              <a:spcBef>
                <a:spcPts val="480"/>
              </a:spcBef>
              <a:spcAft>
                <a:spcPts val="0"/>
              </a:spcAft>
              <a:buClr>
                <a:schemeClr val="accent1"/>
              </a:buClr>
              <a:buSzPct val="85000"/>
              <a:buFont typeface="Noto Sans Symbols"/>
              <a:buChar char="●"/>
              <a:defRPr b="0" i="0" sz="2400" u="none" cap="none" strike="noStrike">
                <a:solidFill>
                  <a:schemeClr val="dk1"/>
                </a:solidFill>
                <a:latin typeface="Constantia"/>
                <a:ea typeface="Constantia"/>
                <a:cs typeface="Constantia"/>
                <a:sym typeface="Constantia"/>
              </a:defRPr>
            </a:lvl2pPr>
            <a:lvl3pPr indent="-165100" lvl="2" marL="914400" marR="0" rtl="0" algn="l">
              <a:spcBef>
                <a:spcPts val="400"/>
              </a:spcBef>
              <a:spcAft>
                <a:spcPts val="0"/>
              </a:spcAft>
              <a:buClr>
                <a:schemeClr val="accent2"/>
              </a:buClr>
              <a:buSzPct val="70000"/>
              <a:buFont typeface="Noto Sans Symbols"/>
              <a:buChar char="●"/>
              <a:defRPr b="0" i="0" sz="2000" u="none" cap="none" strike="noStrike">
                <a:solidFill>
                  <a:schemeClr val="dk1"/>
                </a:solidFill>
                <a:latin typeface="Constantia"/>
                <a:ea typeface="Constantia"/>
                <a:cs typeface="Constantia"/>
                <a:sym typeface="Constantia"/>
              </a:defRPr>
            </a:lvl3pPr>
            <a:lvl4pPr indent="-135255" lvl="3" marL="1187450" marR="0" rtl="0" algn="l">
              <a:spcBef>
                <a:spcPts val="360"/>
              </a:spcBef>
              <a:spcAft>
                <a:spcPts val="0"/>
              </a:spcAft>
              <a:buClr>
                <a:srgbClr val="0BD0D9"/>
              </a:buClr>
              <a:buSzPct val="64999"/>
              <a:buFont typeface="Noto Sans Symbols"/>
              <a:buChar char="●"/>
              <a:defRPr b="0" i="0" sz="1800" u="none" cap="none" strike="noStrike">
                <a:solidFill>
                  <a:schemeClr val="dk1"/>
                </a:solidFill>
                <a:latin typeface="Constantia"/>
                <a:ea typeface="Constantia"/>
                <a:cs typeface="Constantia"/>
                <a:sym typeface="Constantia"/>
              </a:defRPr>
            </a:lvl4pPr>
            <a:lvl5pPr indent="-143193" lvl="4" marL="1462088" marR="0" rtl="0" algn="l">
              <a:spcBef>
                <a:spcPts val="360"/>
              </a:spcBef>
              <a:spcAft>
                <a:spcPts val="0"/>
              </a:spcAft>
              <a:buClr>
                <a:srgbClr val="10CF9B"/>
              </a:buClr>
              <a:buSzPct val="64999"/>
              <a:buFont typeface="Noto Sans Symbols"/>
              <a:buChar char="●"/>
              <a:defRPr b="0" i="0" sz="1800" u="none" cap="none" strike="noStrike">
                <a:solidFill>
                  <a:schemeClr val="dk1"/>
                </a:solidFill>
                <a:latin typeface="Constantia"/>
                <a:ea typeface="Constantia"/>
                <a:cs typeface="Constantia"/>
                <a:sym typeface="Constantia"/>
              </a:defRPr>
            </a:lvl5pPr>
            <a:lvl6pPr indent="-121920" lvl="5" marL="1737360" marR="0" rtl="0" algn="l">
              <a:spcBef>
                <a:spcPts val="360"/>
              </a:spcBef>
              <a:buClr>
                <a:schemeClr val="accent5"/>
              </a:buClr>
              <a:buSzPct val="79999"/>
              <a:buFont typeface="Noto Sans Symbols"/>
              <a:buChar char="●"/>
              <a:defRPr b="0" i="0" sz="1800" u="none" cap="none" strike="noStrike">
                <a:solidFill>
                  <a:schemeClr val="dk1"/>
                </a:solidFill>
                <a:latin typeface="Constantia"/>
                <a:ea typeface="Constantia"/>
                <a:cs typeface="Constantia"/>
                <a:sym typeface="Constantia"/>
              </a:defRPr>
            </a:lvl6pPr>
            <a:lvl7pPr indent="-111760" lvl="6" marL="1920240" marR="0" rtl="0" algn="l">
              <a:spcBef>
                <a:spcPts val="320"/>
              </a:spcBef>
              <a:buClr>
                <a:schemeClr val="accent6"/>
              </a:buClr>
              <a:buSzPct val="80000"/>
              <a:buFont typeface="Noto Sans Symbols"/>
              <a:buChar char="●"/>
              <a:defRPr b="0" i="0" sz="1600" u="none" cap="none" strike="noStrike">
                <a:solidFill>
                  <a:schemeClr val="dk1"/>
                </a:solidFill>
                <a:latin typeface="Constantia"/>
                <a:ea typeface="Constantia"/>
                <a:cs typeface="Constantia"/>
                <a:sym typeface="Constantia"/>
              </a:defRPr>
            </a:lvl7pPr>
            <a:lvl8pPr indent="-86360" lvl="7" marL="2194560" marR="0" rtl="0" algn="l">
              <a:spcBef>
                <a:spcPts val="320"/>
              </a:spcBef>
              <a:buClr>
                <a:schemeClr val="dk2"/>
              </a:buClr>
              <a:buSzPct val="100000"/>
              <a:buFont typeface="Constantia"/>
              <a:buChar char="•"/>
              <a:defRPr b="0" i="0" sz="1600" u="none" cap="none" strike="noStrike">
                <a:solidFill>
                  <a:schemeClr val="dk1"/>
                </a:solidFill>
                <a:latin typeface="Constantia"/>
                <a:ea typeface="Constantia"/>
                <a:cs typeface="Constantia"/>
                <a:sym typeface="Constantia"/>
              </a:defRPr>
            </a:lvl8pPr>
            <a:lvl9pPr indent="-93979" lvl="8" marL="2468880" marR="0" rtl="0" algn="l">
              <a:spcBef>
                <a:spcPts val="280"/>
              </a:spcBef>
              <a:buClr>
                <a:schemeClr val="dk2"/>
              </a:buClr>
              <a:buSzPct val="1000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94" name="Shape 94"/>
          <p:cNvSpPr txBox="1"/>
          <p:nvPr>
            <p:ph idx="2" type="body"/>
          </p:nvPr>
        </p:nvSpPr>
        <p:spPr>
          <a:xfrm>
            <a:off x="4648200" y="1920085"/>
            <a:ext cx="4038600" cy="4434840"/>
          </a:xfrm>
          <a:prstGeom prst="rect">
            <a:avLst/>
          </a:prstGeom>
          <a:noFill/>
          <a:ln>
            <a:noFill/>
          </a:ln>
        </p:spPr>
        <p:txBody>
          <a:bodyPr anchorCtr="0" anchor="t" bIns="91425" lIns="91425" rIns="91425" wrap="square" tIns="91425"/>
          <a:lstStyle>
            <a:lvl1pPr indent="-116204" lvl="0" marL="273050" marR="0" rtl="0" algn="l">
              <a:spcBef>
                <a:spcPts val="520"/>
              </a:spcBef>
              <a:spcAft>
                <a:spcPts val="0"/>
              </a:spcAft>
              <a:buClr>
                <a:srgbClr val="0BD0D9"/>
              </a:buClr>
              <a:buSzPct val="95000"/>
              <a:buFont typeface="Noto Sans Symbols"/>
              <a:buChar char="●"/>
              <a:defRPr sz="2600">
                <a:solidFill>
                  <a:schemeClr val="dk1"/>
                </a:solidFill>
                <a:latin typeface="Constantia"/>
                <a:ea typeface="Constantia"/>
                <a:cs typeface="Constantia"/>
                <a:sym typeface="Constantia"/>
              </a:defRPr>
            </a:lvl1pPr>
            <a:lvl2pPr indent="-116522" lvl="1" marL="639763" marR="0" rtl="0" algn="l">
              <a:spcBef>
                <a:spcPts val="480"/>
              </a:spcBef>
              <a:spcAft>
                <a:spcPts val="0"/>
              </a:spcAft>
              <a:buClr>
                <a:schemeClr val="accent1"/>
              </a:buClr>
              <a:buSzPct val="85000"/>
              <a:buFont typeface="Noto Sans Symbols"/>
              <a:buChar char="●"/>
              <a:defRPr b="0" i="0" sz="2400" u="none" cap="none" strike="noStrike">
                <a:solidFill>
                  <a:schemeClr val="dk1"/>
                </a:solidFill>
                <a:latin typeface="Constantia"/>
                <a:ea typeface="Constantia"/>
                <a:cs typeface="Constantia"/>
                <a:sym typeface="Constantia"/>
              </a:defRPr>
            </a:lvl2pPr>
            <a:lvl3pPr indent="-165100" lvl="2" marL="914400" marR="0" rtl="0" algn="l">
              <a:spcBef>
                <a:spcPts val="400"/>
              </a:spcBef>
              <a:spcAft>
                <a:spcPts val="0"/>
              </a:spcAft>
              <a:buClr>
                <a:schemeClr val="accent2"/>
              </a:buClr>
              <a:buSzPct val="70000"/>
              <a:buFont typeface="Noto Sans Symbols"/>
              <a:buChar char="●"/>
              <a:defRPr b="0" i="0" sz="2000" u="none" cap="none" strike="noStrike">
                <a:solidFill>
                  <a:schemeClr val="dk1"/>
                </a:solidFill>
                <a:latin typeface="Constantia"/>
                <a:ea typeface="Constantia"/>
                <a:cs typeface="Constantia"/>
                <a:sym typeface="Constantia"/>
              </a:defRPr>
            </a:lvl3pPr>
            <a:lvl4pPr indent="-135255" lvl="3" marL="1187450" marR="0" rtl="0" algn="l">
              <a:spcBef>
                <a:spcPts val="360"/>
              </a:spcBef>
              <a:spcAft>
                <a:spcPts val="0"/>
              </a:spcAft>
              <a:buClr>
                <a:srgbClr val="0BD0D9"/>
              </a:buClr>
              <a:buSzPct val="64999"/>
              <a:buFont typeface="Noto Sans Symbols"/>
              <a:buChar char="●"/>
              <a:defRPr b="0" i="0" sz="1800" u="none" cap="none" strike="noStrike">
                <a:solidFill>
                  <a:schemeClr val="dk1"/>
                </a:solidFill>
                <a:latin typeface="Constantia"/>
                <a:ea typeface="Constantia"/>
                <a:cs typeface="Constantia"/>
                <a:sym typeface="Constantia"/>
              </a:defRPr>
            </a:lvl4pPr>
            <a:lvl5pPr indent="-143193" lvl="4" marL="1462088" marR="0" rtl="0" algn="l">
              <a:spcBef>
                <a:spcPts val="360"/>
              </a:spcBef>
              <a:spcAft>
                <a:spcPts val="0"/>
              </a:spcAft>
              <a:buClr>
                <a:srgbClr val="10CF9B"/>
              </a:buClr>
              <a:buSzPct val="64999"/>
              <a:buFont typeface="Noto Sans Symbols"/>
              <a:buChar char="●"/>
              <a:defRPr b="0" i="0" sz="1800" u="none" cap="none" strike="noStrike">
                <a:solidFill>
                  <a:schemeClr val="dk1"/>
                </a:solidFill>
                <a:latin typeface="Constantia"/>
                <a:ea typeface="Constantia"/>
                <a:cs typeface="Constantia"/>
                <a:sym typeface="Constantia"/>
              </a:defRPr>
            </a:lvl5pPr>
            <a:lvl6pPr indent="-121920" lvl="5" marL="1737360" marR="0" rtl="0" algn="l">
              <a:spcBef>
                <a:spcPts val="360"/>
              </a:spcBef>
              <a:buClr>
                <a:schemeClr val="accent5"/>
              </a:buClr>
              <a:buSzPct val="79999"/>
              <a:buFont typeface="Noto Sans Symbols"/>
              <a:buChar char="●"/>
              <a:defRPr b="0" i="0" sz="1800" u="none" cap="none" strike="noStrike">
                <a:solidFill>
                  <a:schemeClr val="dk1"/>
                </a:solidFill>
                <a:latin typeface="Constantia"/>
                <a:ea typeface="Constantia"/>
                <a:cs typeface="Constantia"/>
                <a:sym typeface="Constantia"/>
              </a:defRPr>
            </a:lvl6pPr>
            <a:lvl7pPr indent="-111760" lvl="6" marL="1920240" marR="0" rtl="0" algn="l">
              <a:spcBef>
                <a:spcPts val="320"/>
              </a:spcBef>
              <a:buClr>
                <a:schemeClr val="accent6"/>
              </a:buClr>
              <a:buSzPct val="80000"/>
              <a:buFont typeface="Noto Sans Symbols"/>
              <a:buChar char="●"/>
              <a:defRPr b="0" i="0" sz="1600" u="none" cap="none" strike="noStrike">
                <a:solidFill>
                  <a:schemeClr val="dk1"/>
                </a:solidFill>
                <a:latin typeface="Constantia"/>
                <a:ea typeface="Constantia"/>
                <a:cs typeface="Constantia"/>
                <a:sym typeface="Constantia"/>
              </a:defRPr>
            </a:lvl7pPr>
            <a:lvl8pPr indent="-86360" lvl="7" marL="2194560" marR="0" rtl="0" algn="l">
              <a:spcBef>
                <a:spcPts val="320"/>
              </a:spcBef>
              <a:buClr>
                <a:schemeClr val="dk2"/>
              </a:buClr>
              <a:buSzPct val="100000"/>
              <a:buFont typeface="Constantia"/>
              <a:buChar char="•"/>
              <a:defRPr b="0" i="0" sz="1600" u="none" cap="none" strike="noStrike">
                <a:solidFill>
                  <a:schemeClr val="dk1"/>
                </a:solidFill>
                <a:latin typeface="Constantia"/>
                <a:ea typeface="Constantia"/>
                <a:cs typeface="Constantia"/>
                <a:sym typeface="Constantia"/>
              </a:defRPr>
            </a:lvl8pPr>
            <a:lvl9pPr indent="-93979" lvl="8" marL="2468880" marR="0" rtl="0" algn="l">
              <a:spcBef>
                <a:spcPts val="280"/>
              </a:spcBef>
              <a:buClr>
                <a:schemeClr val="dk2"/>
              </a:buClr>
              <a:buSzPct val="1000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95" name="Shape 95"/>
          <p:cNvSpPr txBox="1"/>
          <p:nvPr>
            <p:ph idx="10" type="dt"/>
          </p:nvPr>
        </p:nvSpPr>
        <p:spPr>
          <a:xfrm>
            <a:off x="457200" y="6356350"/>
            <a:ext cx="2133600" cy="365125"/>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None/>
              <a:defRPr b="0" i="0" sz="1200" u="none">
                <a:solidFill>
                  <a:srgbClr val="045C75"/>
                </a:solidFill>
                <a:latin typeface="Constantia"/>
                <a:ea typeface="Constantia"/>
                <a:cs typeface="Constantia"/>
                <a:sym typeface="Constantia"/>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96" name="Shape 96"/>
          <p:cNvSpPr txBox="1"/>
          <p:nvPr>
            <p:ph idx="11" type="ftr"/>
          </p:nvPr>
        </p:nvSpPr>
        <p:spPr>
          <a:xfrm>
            <a:off x="2667000" y="6356350"/>
            <a:ext cx="3352800" cy="365125"/>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97" name="Shape 97"/>
          <p:cNvSpPr txBox="1"/>
          <p:nvPr>
            <p:ph idx="12" type="sldNum"/>
          </p:nvPr>
        </p:nvSpPr>
        <p:spPr>
          <a:xfrm>
            <a:off x="7924800" y="6356350"/>
            <a:ext cx="762000" cy="365125"/>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045C75"/>
              </a:buClr>
              <a:buSzPct val="25000"/>
              <a:buFont typeface="Constantia"/>
              <a:buNone/>
            </a:pPr>
            <a:fld id="{00000000-1234-1234-1234-123412341234}" type="slidenum">
              <a:rPr b="0" i="0" lang="en-CA" sz="1200" u="none">
                <a:solidFill>
                  <a:srgbClr val="045C75"/>
                </a:solidFill>
                <a:latin typeface="Constantia"/>
                <a:ea typeface="Constantia"/>
                <a:cs typeface="Constantia"/>
                <a:sym typeface="Constantia"/>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6.jpg"/><Relationship Id="rId5" Type="http://schemas.openxmlformats.org/officeDocument/2006/relationships/slideLayout" Target="../slideLayouts/slideLayout1.xml"/><Relationship Id="rId6"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theme" Target="../theme/theme2.xml"/><Relationship Id="rId12" Type="http://schemas.openxmlformats.org/officeDocument/2006/relationships/slideLayout" Target="../slideLayouts/slideLayout9.xml"/><Relationship Id="rId1" Type="http://schemas.openxmlformats.org/officeDocument/2006/relationships/image" Target="../media/image2.jpg"/><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6.jpg"/><Relationship Id="rId9" Type="http://schemas.openxmlformats.org/officeDocument/2006/relationships/slideLayout" Target="../slideLayouts/slideLayout6.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9" name="Shape 9"/>
        <p:cNvGrpSpPr/>
        <p:nvPr/>
      </p:nvGrpSpPr>
      <p:grpSpPr>
        <a:xfrm>
          <a:off x="0" y="0"/>
          <a:ext cx="0" cy="0"/>
          <a:chOff x="0" y="0"/>
          <a:chExt cx="0" cy="0"/>
        </a:xfrm>
      </p:grpSpPr>
      <p:sp>
        <p:nvSpPr>
          <p:cNvPr id="10" name="Shape 10"/>
          <p:cNvSpPr/>
          <p:nvPr/>
        </p:nvSpPr>
        <p:spPr>
          <a:xfrm>
            <a:off x="-9525" y="-7937"/>
            <a:ext cx="9163050" cy="1041400"/>
          </a:xfrm>
          <a:custGeom>
            <a:pathLst>
              <a:path extrusionOk="0" h="120000" w="12000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F">
                  <a:alpha val="44705"/>
                </a:srgbClr>
              </a:gs>
              <a:gs pos="100000">
                <a:srgbClr val="00EBF8">
                  <a:alpha val="54901"/>
                </a:srgbClr>
              </a:gs>
            </a:gsLst>
            <a:lin ang="5400000" scaled="0"/>
          </a:gradFill>
          <a:ln>
            <a:noFill/>
          </a:ln>
        </p:spPr>
        <p:txBody>
          <a:bodyPr anchorCtr="0" anchor="t"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1" name="Shape 11"/>
          <p:cNvSpPr/>
          <p:nvPr/>
        </p:nvSpPr>
        <p:spPr>
          <a:xfrm>
            <a:off x="4381500" y="-7937"/>
            <a:ext cx="4762500" cy="638175"/>
          </a:xfrm>
          <a:custGeom>
            <a:pathLst>
              <a:path extrusionOk="0" h="120000" w="12000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DB6"/>
              </a:gs>
              <a:gs pos="80000">
                <a:srgbClr val="009BE5"/>
              </a:gs>
              <a:gs pos="100000">
                <a:srgbClr val="009BE5"/>
              </a:gs>
            </a:gsLst>
            <a:lin ang="5400000" scaled="0"/>
          </a:gradFill>
          <a:ln>
            <a:noFill/>
          </a:ln>
        </p:spPr>
        <p:txBody>
          <a:bodyPr anchorCtr="0" anchor="t"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nvGrpSpPr>
          <p:cNvPr id="12" name="Shape 12"/>
          <p:cNvGrpSpPr/>
          <p:nvPr/>
        </p:nvGrpSpPr>
        <p:grpSpPr>
          <a:xfrm>
            <a:off x="-29291" y="-24384"/>
            <a:ext cx="9179385" cy="1048512"/>
            <a:chOff x="0" y="0"/>
            <a:chExt cx="2147483647" cy="2147483646"/>
          </a:xfrm>
        </p:grpSpPr>
        <p:grpSp>
          <p:nvGrpSpPr>
            <p:cNvPr id="13" name="Shape 13"/>
            <p:cNvGrpSpPr/>
            <p:nvPr/>
          </p:nvGrpSpPr>
          <p:grpSpPr>
            <a:xfrm>
              <a:off x="0" y="0"/>
              <a:ext cx="2141779262" cy="2147483646"/>
              <a:chOff x="0" y="0"/>
              <a:chExt cx="2147483647" cy="2147483647"/>
            </a:xfrm>
          </p:grpSpPr>
          <p:pic>
            <p:nvPicPr>
              <p:cNvPr id="14" name="Shape 14"/>
              <p:cNvPicPr preferRelativeResize="0"/>
              <p:nvPr/>
            </p:nvPicPr>
            <p:blipFill rotWithShape="1">
              <a:blip r:embed="rId2">
                <a:alphaModFix/>
              </a:blip>
              <a:srcRect b="0" l="0" r="0" t="0"/>
              <a:stretch/>
            </p:blipFill>
            <p:spPr>
              <a:xfrm>
                <a:off x="5440837" y="0"/>
                <a:ext cx="2142042809" cy="2147483647"/>
              </a:xfrm>
              <a:prstGeom prst="rect">
                <a:avLst/>
              </a:prstGeom>
              <a:noFill/>
              <a:ln>
                <a:noFill/>
              </a:ln>
            </p:spPr>
          </p:pic>
          <p:sp>
            <p:nvSpPr>
              <p:cNvPr id="15" name="Shape 15"/>
              <p:cNvSpPr txBox="1"/>
              <p:nvPr/>
            </p:nvSpPr>
            <p:spPr>
              <a:xfrm>
                <a:off x="0" y="915194458"/>
                <a:ext cx="0" cy="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16" name="Shape 16"/>
            <p:cNvGrpSpPr/>
            <p:nvPr/>
          </p:nvGrpSpPr>
          <p:grpSpPr>
            <a:xfrm>
              <a:off x="1772611" y="149824207"/>
              <a:ext cx="2145711035" cy="1860319946"/>
              <a:chOff x="0" y="0"/>
              <a:chExt cx="2147483647" cy="2147483646"/>
            </a:xfrm>
          </p:grpSpPr>
          <p:pic>
            <p:nvPicPr>
              <p:cNvPr id="17" name="Shape 17"/>
              <p:cNvPicPr preferRelativeResize="0"/>
              <p:nvPr/>
            </p:nvPicPr>
            <p:blipFill rotWithShape="1">
              <a:blip r:embed="rId3">
                <a:alphaModFix/>
              </a:blip>
              <a:srcRect b="0" l="0" r="0" t="0"/>
              <a:stretch/>
            </p:blipFill>
            <p:spPr>
              <a:xfrm>
                <a:off x="3656791" y="0"/>
                <a:ext cx="2143826855" cy="2147483646"/>
              </a:xfrm>
              <a:prstGeom prst="rect">
                <a:avLst/>
              </a:prstGeom>
              <a:noFill/>
              <a:ln>
                <a:noFill/>
              </a:ln>
            </p:spPr>
          </p:pic>
          <p:sp>
            <p:nvSpPr>
              <p:cNvPr id="18" name="Shape 18"/>
              <p:cNvSpPr txBox="1"/>
              <p:nvPr/>
            </p:nvSpPr>
            <p:spPr>
              <a:xfrm>
                <a:off x="0" y="1057331357"/>
                <a:ext cx="0" cy="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sp>
        <p:nvSpPr>
          <p:cNvPr id="19" name="Shape 19"/>
          <p:cNvSpPr txBox="1"/>
          <p:nvPr>
            <p:ph type="title"/>
          </p:nvPr>
        </p:nvSpPr>
        <p:spPr>
          <a:xfrm>
            <a:off x="457200" y="704850"/>
            <a:ext cx="8229600" cy="1143000"/>
          </a:xfrm>
          <a:prstGeom prst="rect">
            <a:avLst/>
          </a:prstGeom>
          <a:noFill/>
          <a:ln>
            <a:noFill/>
          </a:ln>
        </p:spPr>
        <p:txBody>
          <a:bodyPr anchorCtr="0" anchor="b" bIns="91425" lIns="91425" rIns="91425" wrap="square" tIns="91425"/>
          <a:lstStyle>
            <a:lvl1pPr indent="0" lvl="0" marL="0" marR="0" rtl="0" algn="l">
              <a:spcBef>
                <a:spcPts val="0"/>
              </a:spcBef>
              <a:spcAft>
                <a:spcPts val="0"/>
              </a:spcAft>
              <a:buNone/>
              <a:defRPr b="0" i="0" sz="5000" u="none" cap="none" strike="noStrike">
                <a:solidFill>
                  <a:schemeClr val="lt2"/>
                </a:solidFill>
                <a:latin typeface="Calibri"/>
                <a:ea typeface="Calibri"/>
                <a:cs typeface="Calibri"/>
                <a:sym typeface="Calibri"/>
              </a:defRPr>
            </a:lvl1pPr>
            <a:lvl2pPr indent="0" lvl="1" marL="0" marR="0" rtl="0" algn="l">
              <a:spcBef>
                <a:spcPts val="0"/>
              </a:spcBef>
              <a:spcAft>
                <a:spcPts val="0"/>
              </a:spcAft>
              <a:buNone/>
              <a:defRPr b="0" i="0" sz="5000" u="none" cap="none" strike="noStrike">
                <a:solidFill>
                  <a:schemeClr val="lt2"/>
                </a:solidFill>
                <a:latin typeface="Calibri"/>
                <a:ea typeface="Calibri"/>
                <a:cs typeface="Calibri"/>
                <a:sym typeface="Calibri"/>
              </a:defRPr>
            </a:lvl2pPr>
            <a:lvl3pPr indent="0" lvl="2" marL="0" marR="0" rtl="0" algn="l">
              <a:spcBef>
                <a:spcPts val="0"/>
              </a:spcBef>
              <a:spcAft>
                <a:spcPts val="0"/>
              </a:spcAft>
              <a:buNone/>
              <a:defRPr b="0" i="0" sz="5000" u="none" cap="none" strike="noStrike">
                <a:solidFill>
                  <a:schemeClr val="lt2"/>
                </a:solidFill>
                <a:latin typeface="Calibri"/>
                <a:ea typeface="Calibri"/>
                <a:cs typeface="Calibri"/>
                <a:sym typeface="Calibri"/>
              </a:defRPr>
            </a:lvl3pPr>
            <a:lvl4pPr indent="0" lvl="3" marL="0" marR="0" rtl="0" algn="l">
              <a:spcBef>
                <a:spcPts val="0"/>
              </a:spcBef>
              <a:spcAft>
                <a:spcPts val="0"/>
              </a:spcAft>
              <a:buNone/>
              <a:defRPr b="0" i="0" sz="5000" u="none" cap="none" strike="noStrike">
                <a:solidFill>
                  <a:schemeClr val="lt2"/>
                </a:solidFill>
                <a:latin typeface="Calibri"/>
                <a:ea typeface="Calibri"/>
                <a:cs typeface="Calibri"/>
                <a:sym typeface="Calibri"/>
              </a:defRPr>
            </a:lvl4pPr>
            <a:lvl5pPr indent="0" lvl="4" marL="0" marR="0" rtl="0" algn="l">
              <a:spcBef>
                <a:spcPts val="0"/>
              </a:spcBef>
              <a:spcAft>
                <a:spcPts val="0"/>
              </a:spcAft>
              <a:buNone/>
              <a:defRPr b="0" i="0" sz="5000" u="none" cap="none" strike="noStrike">
                <a:solidFill>
                  <a:schemeClr val="lt2"/>
                </a:solidFill>
                <a:latin typeface="Calibri"/>
                <a:ea typeface="Calibri"/>
                <a:cs typeface="Calibri"/>
                <a:sym typeface="Calibri"/>
              </a:defRPr>
            </a:lvl5pPr>
            <a:lvl6pPr indent="0" lvl="5" marL="457200" marR="0" rtl="0" algn="l">
              <a:spcBef>
                <a:spcPts val="0"/>
              </a:spcBef>
              <a:spcAft>
                <a:spcPts val="0"/>
              </a:spcAft>
              <a:buNone/>
              <a:defRPr b="0" i="0" sz="5000" u="none" cap="none" strike="noStrike">
                <a:solidFill>
                  <a:schemeClr val="lt2"/>
                </a:solidFill>
                <a:latin typeface="Calibri"/>
                <a:ea typeface="Calibri"/>
                <a:cs typeface="Calibri"/>
                <a:sym typeface="Calibri"/>
              </a:defRPr>
            </a:lvl6pPr>
            <a:lvl7pPr indent="0" lvl="6" marL="914400" marR="0" rtl="0" algn="l">
              <a:spcBef>
                <a:spcPts val="0"/>
              </a:spcBef>
              <a:spcAft>
                <a:spcPts val="0"/>
              </a:spcAft>
              <a:buNone/>
              <a:defRPr b="0" i="0" sz="5000" u="none" cap="none" strike="noStrike">
                <a:solidFill>
                  <a:schemeClr val="lt2"/>
                </a:solidFill>
                <a:latin typeface="Calibri"/>
                <a:ea typeface="Calibri"/>
                <a:cs typeface="Calibri"/>
                <a:sym typeface="Calibri"/>
              </a:defRPr>
            </a:lvl7pPr>
            <a:lvl8pPr indent="0" lvl="7" marL="1371600" marR="0" rtl="0" algn="l">
              <a:spcBef>
                <a:spcPts val="0"/>
              </a:spcBef>
              <a:spcAft>
                <a:spcPts val="0"/>
              </a:spcAft>
              <a:buNone/>
              <a:defRPr b="0" i="0" sz="5000" u="none" cap="none" strike="noStrike">
                <a:solidFill>
                  <a:schemeClr val="lt2"/>
                </a:solidFill>
                <a:latin typeface="Calibri"/>
                <a:ea typeface="Calibri"/>
                <a:cs typeface="Calibri"/>
                <a:sym typeface="Calibri"/>
              </a:defRPr>
            </a:lvl8pPr>
            <a:lvl9pPr indent="0" lvl="8" marL="1828800" marR="0" rtl="0" algn="l">
              <a:spcBef>
                <a:spcPts val="0"/>
              </a:spcBef>
              <a:spcAft>
                <a:spcPts val="0"/>
              </a:spcAft>
              <a:buNone/>
              <a:defRPr b="0" i="0" sz="5000" u="none" cap="none" strike="noStrike">
                <a:solidFill>
                  <a:schemeClr val="lt2"/>
                </a:solidFill>
                <a:latin typeface="Calibri"/>
                <a:ea typeface="Calibri"/>
                <a:cs typeface="Calibri"/>
                <a:sym typeface="Calibri"/>
              </a:defRPr>
            </a:lvl9pPr>
          </a:lstStyle>
          <a:p/>
        </p:txBody>
      </p:sp>
      <p:sp>
        <p:nvSpPr>
          <p:cNvPr id="20" name="Shape 20"/>
          <p:cNvSpPr txBox="1"/>
          <p:nvPr>
            <p:ph idx="1" type="body"/>
          </p:nvPr>
        </p:nvSpPr>
        <p:spPr>
          <a:xfrm>
            <a:off x="457200" y="1935162"/>
            <a:ext cx="8229600" cy="4389437"/>
          </a:xfrm>
          <a:prstGeom prst="rect">
            <a:avLst/>
          </a:prstGeom>
          <a:noFill/>
          <a:ln>
            <a:noFill/>
          </a:ln>
        </p:spPr>
        <p:txBody>
          <a:bodyPr anchorCtr="0" anchor="t" bIns="91425" lIns="91425" rIns="91425" wrap="square" tIns="91425"/>
          <a:lstStyle>
            <a:lvl1pPr indent="-116204" lvl="0" marL="273050" marR="0" rtl="0" algn="l">
              <a:spcBef>
                <a:spcPts val="520"/>
              </a:spcBef>
              <a:spcAft>
                <a:spcPts val="0"/>
              </a:spcAft>
              <a:buClr>
                <a:srgbClr val="0BD0D9"/>
              </a:buClr>
              <a:buSzPct val="95000"/>
              <a:buFont typeface="Noto Sans Symbols"/>
              <a:buChar char="●"/>
              <a:defRPr b="0" i="0" sz="2600" u="none" cap="none" strike="noStrike">
                <a:solidFill>
                  <a:schemeClr val="lt1"/>
                </a:solidFill>
                <a:latin typeface="Constantia"/>
                <a:ea typeface="Constantia"/>
                <a:cs typeface="Constantia"/>
                <a:sym typeface="Constantia"/>
              </a:defRPr>
            </a:lvl1pPr>
            <a:lvl2pPr indent="-116522" lvl="1" marL="639763" marR="0" rtl="0" algn="l">
              <a:spcBef>
                <a:spcPts val="480"/>
              </a:spcBef>
              <a:spcAft>
                <a:spcPts val="0"/>
              </a:spcAft>
              <a:buClr>
                <a:schemeClr val="accent1"/>
              </a:buClr>
              <a:buSzPct val="85000"/>
              <a:buFont typeface="Noto Sans Symbols"/>
              <a:buChar char="●"/>
              <a:defRPr b="0" i="0" sz="2400" u="none" cap="none" strike="noStrike">
                <a:solidFill>
                  <a:schemeClr val="lt1"/>
                </a:solidFill>
                <a:latin typeface="Constantia"/>
                <a:ea typeface="Constantia"/>
                <a:cs typeface="Constantia"/>
                <a:sym typeface="Constantia"/>
              </a:defRPr>
            </a:lvl2pPr>
            <a:lvl3pPr indent="-160655" lvl="2" marL="914400" marR="0" rtl="0" algn="l">
              <a:spcBef>
                <a:spcPts val="420"/>
              </a:spcBef>
              <a:spcAft>
                <a:spcPts val="0"/>
              </a:spcAft>
              <a:buClr>
                <a:schemeClr val="accent2"/>
              </a:buClr>
              <a:buSzPct val="70000"/>
              <a:buFont typeface="Noto Sans Symbols"/>
              <a:buChar char="●"/>
              <a:defRPr b="0" i="0" sz="2100" u="none" cap="none" strike="noStrike">
                <a:solidFill>
                  <a:schemeClr val="lt1"/>
                </a:solidFill>
                <a:latin typeface="Constantia"/>
                <a:ea typeface="Constantia"/>
                <a:cs typeface="Constantia"/>
                <a:sym typeface="Constantia"/>
              </a:defRPr>
            </a:lvl3pPr>
            <a:lvl4pPr indent="-127000" lvl="3" marL="1187450" marR="0" rtl="0" algn="l">
              <a:spcBef>
                <a:spcPts val="400"/>
              </a:spcBef>
              <a:spcAft>
                <a:spcPts val="0"/>
              </a:spcAft>
              <a:buClr>
                <a:srgbClr val="0BD0D9"/>
              </a:buClr>
              <a:buSzPct val="64999"/>
              <a:buFont typeface="Noto Sans Symbols"/>
              <a:buChar char="●"/>
              <a:defRPr b="0" i="0" sz="2000" u="none" cap="none" strike="noStrike">
                <a:solidFill>
                  <a:schemeClr val="lt1"/>
                </a:solidFill>
                <a:latin typeface="Constantia"/>
                <a:ea typeface="Constantia"/>
                <a:cs typeface="Constantia"/>
                <a:sym typeface="Constantia"/>
              </a:defRPr>
            </a:lvl4pPr>
            <a:lvl5pPr indent="-134937" lvl="4" marL="1462088" marR="0" rtl="0" algn="l">
              <a:spcBef>
                <a:spcPts val="400"/>
              </a:spcBef>
              <a:spcAft>
                <a:spcPts val="0"/>
              </a:spcAft>
              <a:buClr>
                <a:srgbClr val="10CF9B"/>
              </a:buClr>
              <a:buSzPct val="64999"/>
              <a:buFont typeface="Noto Sans Symbols"/>
              <a:buChar char="●"/>
              <a:defRPr b="0" i="0" sz="2000" u="none" cap="none" strike="noStrike">
                <a:solidFill>
                  <a:schemeClr val="lt1"/>
                </a:solidFill>
                <a:latin typeface="Constantia"/>
                <a:ea typeface="Constantia"/>
                <a:cs typeface="Constantia"/>
                <a:sym typeface="Constantia"/>
              </a:defRPr>
            </a:lvl5pPr>
            <a:lvl6pPr indent="-121920" lvl="5" marL="1737360" marR="0" rtl="0" algn="l">
              <a:spcBef>
                <a:spcPts val="360"/>
              </a:spcBef>
              <a:buClr>
                <a:schemeClr val="accent5"/>
              </a:buClr>
              <a:buSzPct val="79999"/>
              <a:buFont typeface="Noto Sans Symbols"/>
              <a:buChar char="●"/>
              <a:defRPr b="0" i="0" sz="1800" u="none" cap="none" strike="noStrike">
                <a:solidFill>
                  <a:schemeClr val="lt1"/>
                </a:solidFill>
                <a:latin typeface="Constantia"/>
                <a:ea typeface="Constantia"/>
                <a:cs typeface="Constantia"/>
                <a:sym typeface="Constantia"/>
              </a:defRPr>
            </a:lvl6pPr>
            <a:lvl7pPr indent="-111760" lvl="6" marL="1920240" marR="0" rtl="0" algn="l">
              <a:spcBef>
                <a:spcPts val="320"/>
              </a:spcBef>
              <a:buClr>
                <a:schemeClr val="accent6"/>
              </a:buClr>
              <a:buSzPct val="80000"/>
              <a:buFont typeface="Noto Sans Symbols"/>
              <a:buChar char="●"/>
              <a:defRPr b="0" i="0" sz="1600" u="none" cap="none" strike="noStrike">
                <a:solidFill>
                  <a:schemeClr val="lt1"/>
                </a:solidFill>
                <a:latin typeface="Constantia"/>
                <a:ea typeface="Constantia"/>
                <a:cs typeface="Constantia"/>
                <a:sym typeface="Constantia"/>
              </a:defRPr>
            </a:lvl7pPr>
            <a:lvl8pPr indent="-86360" lvl="7" marL="2194560" marR="0" rtl="0" algn="l">
              <a:spcBef>
                <a:spcPts val="320"/>
              </a:spcBef>
              <a:buClr>
                <a:schemeClr val="lt2"/>
              </a:buClr>
              <a:buSzPct val="100000"/>
              <a:buFont typeface="Constantia"/>
              <a:buChar char="•"/>
              <a:defRPr b="0" i="0" sz="1600" u="none" cap="none" strike="noStrike">
                <a:solidFill>
                  <a:schemeClr val="lt1"/>
                </a:solidFill>
                <a:latin typeface="Constantia"/>
                <a:ea typeface="Constantia"/>
                <a:cs typeface="Constantia"/>
                <a:sym typeface="Constantia"/>
              </a:defRPr>
            </a:lvl8pPr>
            <a:lvl9pPr indent="-93979" lvl="8" marL="2468880" marR="0" rtl="0" algn="l">
              <a:spcBef>
                <a:spcPts val="280"/>
              </a:spcBef>
              <a:buClr>
                <a:schemeClr val="lt2"/>
              </a:buClr>
              <a:buSzPct val="100000"/>
              <a:buFont typeface="Constantia"/>
              <a:buChar char="•"/>
              <a:defRPr b="0" i="0" sz="1400" u="none" cap="none" strike="noStrike">
                <a:solidFill>
                  <a:schemeClr val="lt1"/>
                </a:solidFill>
                <a:latin typeface="Constantia"/>
                <a:ea typeface="Constantia"/>
                <a:cs typeface="Constantia"/>
                <a:sym typeface="Constantia"/>
              </a:defRPr>
            </a:lvl9pPr>
          </a:lstStyle>
          <a:p/>
        </p:txBody>
      </p:sp>
      <p:sp>
        <p:nvSpPr>
          <p:cNvPr id="21" name="Shape 21"/>
          <p:cNvSpPr txBox="1"/>
          <p:nvPr>
            <p:ph idx="10" type="dt"/>
          </p:nvPr>
        </p:nvSpPr>
        <p:spPr>
          <a:xfrm>
            <a:off x="457200" y="6356350"/>
            <a:ext cx="2133600" cy="365125"/>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None/>
              <a:defRPr b="0" i="0" sz="1200" u="none">
                <a:solidFill>
                  <a:srgbClr val="D1EAEE"/>
                </a:solidFill>
                <a:latin typeface="Constantia"/>
                <a:ea typeface="Constantia"/>
                <a:cs typeface="Constantia"/>
                <a:sym typeface="Constantia"/>
              </a:defRPr>
            </a:lvl1pPr>
            <a:lvl2pPr indent="0" lvl="1" marL="457200" marR="0" rtl="0" algn="l">
              <a:lnSpc>
                <a:spcPct val="100000"/>
              </a:lnSpc>
              <a:spcBef>
                <a:spcPts val="0"/>
              </a:spcBef>
              <a:spcAft>
                <a:spcPts val="0"/>
              </a:spcAft>
              <a:buNone/>
              <a:defRPr b="0" i="0" sz="18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lt1"/>
                </a:solidFill>
                <a:latin typeface="Arial"/>
                <a:ea typeface="Arial"/>
                <a:cs typeface="Arial"/>
                <a:sym typeface="Arial"/>
              </a:defRPr>
            </a:lvl9pPr>
          </a:lstStyle>
          <a:p/>
        </p:txBody>
      </p:sp>
      <p:sp>
        <p:nvSpPr>
          <p:cNvPr id="22" name="Shape 22"/>
          <p:cNvSpPr txBox="1"/>
          <p:nvPr>
            <p:ph idx="11" type="ftr"/>
          </p:nvPr>
        </p:nvSpPr>
        <p:spPr>
          <a:xfrm>
            <a:off x="2667000" y="6356350"/>
            <a:ext cx="3352800" cy="365125"/>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None/>
              <a:defRPr b="0" i="0" sz="18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lt1"/>
                </a:solidFill>
                <a:latin typeface="Arial"/>
                <a:ea typeface="Arial"/>
                <a:cs typeface="Arial"/>
                <a:sym typeface="Arial"/>
              </a:defRPr>
            </a:lvl9pPr>
          </a:lstStyle>
          <a:p/>
        </p:txBody>
      </p:sp>
      <p:sp>
        <p:nvSpPr>
          <p:cNvPr id="23" name="Shape 23"/>
          <p:cNvSpPr txBox="1"/>
          <p:nvPr>
            <p:ph idx="12" type="sldNum"/>
          </p:nvPr>
        </p:nvSpPr>
        <p:spPr>
          <a:xfrm>
            <a:off x="7924800" y="6356350"/>
            <a:ext cx="762000" cy="365125"/>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D1EAEE"/>
              </a:buClr>
              <a:buSzPct val="25000"/>
              <a:buFont typeface="Constantia"/>
              <a:buNone/>
            </a:pPr>
            <a:fld id="{00000000-1234-1234-1234-123412341234}" type="slidenum">
              <a:rPr b="0" i="0" lang="en-CA" sz="1200" u="none">
                <a:solidFill>
                  <a:srgbClr val="D1EAEE"/>
                </a:solidFill>
                <a:latin typeface="Constantia"/>
                <a:ea typeface="Constantia"/>
                <a:cs typeface="Constantia"/>
                <a:sym typeface="Constantia"/>
              </a:rPr>
              <a:t>‹#›</a:t>
            </a:fld>
          </a:p>
        </p:txBody>
      </p:sp>
      <p:pic>
        <p:nvPicPr>
          <p:cNvPr id="24" name="Shape 24"/>
          <p:cNvPicPr preferRelativeResize="0"/>
          <p:nvPr/>
        </p:nvPicPr>
        <p:blipFill>
          <a:blip r:embed="rId4">
            <a:alphaModFix/>
          </a:blip>
          <a:stretch>
            <a:fillRect/>
          </a:stretch>
        </p:blipFill>
        <p:spPr>
          <a:xfrm>
            <a:off x="8020001" y="6016624"/>
            <a:ext cx="1124001" cy="82737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32" name="Shape 32"/>
        <p:cNvGrpSpPr/>
        <p:nvPr/>
      </p:nvGrpSpPr>
      <p:grpSpPr>
        <a:xfrm>
          <a:off x="0" y="0"/>
          <a:ext cx="0" cy="0"/>
          <a:chOff x="0" y="0"/>
          <a:chExt cx="0" cy="0"/>
        </a:xfrm>
      </p:grpSpPr>
      <p:sp>
        <p:nvSpPr>
          <p:cNvPr id="33" name="Shape 33"/>
          <p:cNvSpPr/>
          <p:nvPr/>
        </p:nvSpPr>
        <p:spPr>
          <a:xfrm>
            <a:off x="-9525" y="-7937"/>
            <a:ext cx="9163050" cy="1041400"/>
          </a:xfrm>
          <a:custGeom>
            <a:pathLst>
              <a:path extrusionOk="0" h="120000" w="12000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F">
                  <a:alpha val="44705"/>
                </a:srgbClr>
              </a:gs>
              <a:gs pos="100000">
                <a:srgbClr val="00EBF8">
                  <a:alpha val="54901"/>
                </a:srgbClr>
              </a:gs>
            </a:gsLst>
            <a:lin ang="5400000" scaled="0"/>
          </a:gradFill>
          <a:ln>
            <a:noFill/>
          </a:ln>
        </p:spPr>
        <p:txBody>
          <a:bodyPr anchorCtr="0" anchor="t"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 name="Shape 34"/>
          <p:cNvSpPr/>
          <p:nvPr/>
        </p:nvSpPr>
        <p:spPr>
          <a:xfrm>
            <a:off x="4381500" y="-7937"/>
            <a:ext cx="4762500" cy="638175"/>
          </a:xfrm>
          <a:custGeom>
            <a:pathLst>
              <a:path extrusionOk="0" h="120000" w="12000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DB6"/>
              </a:gs>
              <a:gs pos="80000">
                <a:srgbClr val="009BE5"/>
              </a:gs>
              <a:gs pos="100000">
                <a:srgbClr val="009BE5"/>
              </a:gs>
            </a:gsLst>
            <a:lin ang="5400000" scaled="0"/>
          </a:gradFill>
          <a:ln>
            <a:noFill/>
          </a:ln>
        </p:spPr>
        <p:txBody>
          <a:bodyPr anchorCtr="0" anchor="t"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 name="Shape 35"/>
          <p:cNvSpPr txBox="1"/>
          <p:nvPr>
            <p:ph type="title"/>
          </p:nvPr>
        </p:nvSpPr>
        <p:spPr>
          <a:xfrm>
            <a:off x="457200" y="704850"/>
            <a:ext cx="8229600" cy="1143000"/>
          </a:xfrm>
          <a:prstGeom prst="rect">
            <a:avLst/>
          </a:prstGeom>
          <a:noFill/>
          <a:ln>
            <a:noFill/>
          </a:ln>
        </p:spPr>
        <p:txBody>
          <a:bodyPr anchorCtr="0" anchor="b" bIns="91425" lIns="91425" rIns="91425" wrap="square" tIns="91425"/>
          <a:lstStyle>
            <a:lvl1pPr indent="0" lvl="0" marL="0" marR="0" rtl="0" algn="l">
              <a:spcBef>
                <a:spcPts val="0"/>
              </a:spcBef>
              <a:spcAft>
                <a:spcPts val="0"/>
              </a:spcAft>
              <a:buNone/>
              <a:defRPr b="0" i="0" sz="5000" u="none" cap="none" strike="noStrike">
                <a:solidFill>
                  <a:schemeClr val="dk2"/>
                </a:solidFill>
              </a:defRPr>
            </a:lvl1pPr>
            <a:lvl2pPr indent="0" lvl="1" marL="0" marR="0" rtl="0" algn="l">
              <a:spcBef>
                <a:spcPts val="0"/>
              </a:spcBef>
              <a:spcAft>
                <a:spcPts val="0"/>
              </a:spcAft>
              <a:buNone/>
              <a:defRPr b="0" i="0" sz="5000" u="none" cap="none" strike="noStrike">
                <a:solidFill>
                  <a:schemeClr val="dk2"/>
                </a:solidFill>
                <a:latin typeface="Calibri"/>
                <a:ea typeface="Calibri"/>
                <a:cs typeface="Calibri"/>
                <a:sym typeface="Calibri"/>
              </a:defRPr>
            </a:lvl2pPr>
            <a:lvl3pPr indent="0" lvl="2" marL="0" marR="0" rtl="0" algn="l">
              <a:spcBef>
                <a:spcPts val="0"/>
              </a:spcBef>
              <a:spcAft>
                <a:spcPts val="0"/>
              </a:spcAft>
              <a:buNone/>
              <a:defRPr b="0" i="0" sz="5000" u="none" cap="none" strike="noStrike">
                <a:solidFill>
                  <a:schemeClr val="dk2"/>
                </a:solidFill>
                <a:latin typeface="Calibri"/>
                <a:ea typeface="Calibri"/>
                <a:cs typeface="Calibri"/>
                <a:sym typeface="Calibri"/>
              </a:defRPr>
            </a:lvl3pPr>
            <a:lvl4pPr indent="0" lvl="3" marL="0" marR="0" rtl="0" algn="l">
              <a:spcBef>
                <a:spcPts val="0"/>
              </a:spcBef>
              <a:spcAft>
                <a:spcPts val="0"/>
              </a:spcAft>
              <a:buNone/>
              <a:defRPr b="0" i="0" sz="5000" u="none" cap="none" strike="noStrike">
                <a:solidFill>
                  <a:schemeClr val="dk2"/>
                </a:solidFill>
                <a:latin typeface="Calibri"/>
                <a:ea typeface="Calibri"/>
                <a:cs typeface="Calibri"/>
                <a:sym typeface="Calibri"/>
              </a:defRPr>
            </a:lvl4pPr>
            <a:lvl5pPr indent="0" lvl="4" marL="0" marR="0" rtl="0" algn="l">
              <a:spcBef>
                <a:spcPts val="0"/>
              </a:spcBef>
              <a:spcAft>
                <a:spcPts val="0"/>
              </a:spcAft>
              <a:buNone/>
              <a:defRPr b="0" i="0" sz="5000" u="none" cap="none" strike="noStrike">
                <a:solidFill>
                  <a:schemeClr val="dk2"/>
                </a:solidFill>
                <a:latin typeface="Calibri"/>
                <a:ea typeface="Calibri"/>
                <a:cs typeface="Calibri"/>
                <a:sym typeface="Calibri"/>
              </a:defRPr>
            </a:lvl5pPr>
            <a:lvl6pPr indent="0" lvl="5" marL="457200" marR="0" rtl="0" algn="l">
              <a:spcBef>
                <a:spcPts val="0"/>
              </a:spcBef>
              <a:spcAft>
                <a:spcPts val="0"/>
              </a:spcAft>
              <a:buNone/>
              <a:defRPr b="0" i="0" sz="5000" u="none" cap="none" strike="noStrike">
                <a:solidFill>
                  <a:schemeClr val="dk2"/>
                </a:solidFill>
                <a:latin typeface="Calibri"/>
                <a:ea typeface="Calibri"/>
                <a:cs typeface="Calibri"/>
                <a:sym typeface="Calibri"/>
              </a:defRPr>
            </a:lvl6pPr>
            <a:lvl7pPr indent="0" lvl="6" marL="914400" marR="0" rtl="0" algn="l">
              <a:spcBef>
                <a:spcPts val="0"/>
              </a:spcBef>
              <a:spcAft>
                <a:spcPts val="0"/>
              </a:spcAft>
              <a:buNone/>
              <a:defRPr b="0" i="0" sz="5000" u="none" cap="none" strike="noStrike">
                <a:solidFill>
                  <a:schemeClr val="dk2"/>
                </a:solidFill>
                <a:latin typeface="Calibri"/>
                <a:ea typeface="Calibri"/>
                <a:cs typeface="Calibri"/>
                <a:sym typeface="Calibri"/>
              </a:defRPr>
            </a:lvl7pPr>
            <a:lvl8pPr indent="0" lvl="7" marL="1371600" marR="0" rtl="0" algn="l">
              <a:spcBef>
                <a:spcPts val="0"/>
              </a:spcBef>
              <a:spcAft>
                <a:spcPts val="0"/>
              </a:spcAft>
              <a:buNone/>
              <a:defRPr b="0" i="0" sz="5000" u="none" cap="none" strike="noStrike">
                <a:solidFill>
                  <a:schemeClr val="dk2"/>
                </a:solidFill>
                <a:latin typeface="Calibri"/>
                <a:ea typeface="Calibri"/>
                <a:cs typeface="Calibri"/>
                <a:sym typeface="Calibri"/>
              </a:defRPr>
            </a:lvl8pPr>
            <a:lvl9pPr indent="0" lvl="8" marL="1828800" marR="0" rtl="0" algn="l">
              <a:spcBef>
                <a:spcPts val="0"/>
              </a:spcBef>
              <a:spcAft>
                <a:spcPts val="0"/>
              </a:spcAft>
              <a:buNone/>
              <a:defRPr b="0" i="0" sz="5000" u="none" cap="none" strike="noStrike">
                <a:solidFill>
                  <a:schemeClr val="dk2"/>
                </a:solidFill>
                <a:latin typeface="Calibri"/>
                <a:ea typeface="Calibri"/>
                <a:cs typeface="Calibri"/>
                <a:sym typeface="Calibri"/>
              </a:defRPr>
            </a:lvl9pPr>
          </a:lstStyle>
          <a:p/>
        </p:txBody>
      </p:sp>
      <p:sp>
        <p:nvSpPr>
          <p:cNvPr id="36" name="Shape 36"/>
          <p:cNvSpPr txBox="1"/>
          <p:nvPr>
            <p:ph idx="1" type="body"/>
          </p:nvPr>
        </p:nvSpPr>
        <p:spPr>
          <a:xfrm>
            <a:off x="457200" y="1935162"/>
            <a:ext cx="8229600" cy="4389437"/>
          </a:xfrm>
          <a:prstGeom prst="rect">
            <a:avLst/>
          </a:prstGeom>
          <a:noFill/>
          <a:ln>
            <a:noFill/>
          </a:ln>
        </p:spPr>
        <p:txBody>
          <a:bodyPr anchorCtr="0" anchor="t" bIns="91425" lIns="91425" rIns="91425" wrap="square" tIns="91425"/>
          <a:lstStyle>
            <a:lvl1pPr indent="-116204" lvl="0" marL="273050" marR="0" rtl="0" algn="l">
              <a:spcBef>
                <a:spcPts val="520"/>
              </a:spcBef>
              <a:spcAft>
                <a:spcPts val="0"/>
              </a:spcAft>
              <a:buClr>
                <a:srgbClr val="0BD0D9"/>
              </a:buClr>
              <a:buSzPct val="95000"/>
              <a:buChar char="●"/>
              <a:defRPr b="0" i="0" sz="2600" u="none" cap="none" strike="noStrike">
                <a:solidFill>
                  <a:schemeClr val="dk1"/>
                </a:solidFill>
              </a:defRPr>
            </a:lvl1pPr>
            <a:lvl2pPr indent="-116522" lvl="1" marL="639763" marR="0" rtl="0" algn="l">
              <a:spcBef>
                <a:spcPts val="480"/>
              </a:spcBef>
              <a:spcAft>
                <a:spcPts val="0"/>
              </a:spcAft>
              <a:buClr>
                <a:schemeClr val="accent1"/>
              </a:buClr>
              <a:buSzPct val="85000"/>
              <a:buChar char="●"/>
              <a:defRPr b="0" i="0" sz="2400" u="none" cap="none" strike="noStrike">
                <a:solidFill>
                  <a:schemeClr val="dk1"/>
                </a:solidFill>
              </a:defRPr>
            </a:lvl2pPr>
            <a:lvl3pPr indent="-160655" lvl="2" marL="914400" marR="0" rtl="0" algn="l">
              <a:spcBef>
                <a:spcPts val="420"/>
              </a:spcBef>
              <a:spcAft>
                <a:spcPts val="0"/>
              </a:spcAft>
              <a:buClr>
                <a:schemeClr val="accent2"/>
              </a:buClr>
              <a:buSzPct val="70000"/>
              <a:buChar char="●"/>
              <a:defRPr b="0" i="0" sz="2100" u="none" cap="none" strike="noStrike">
                <a:solidFill>
                  <a:schemeClr val="dk1"/>
                </a:solidFill>
              </a:defRPr>
            </a:lvl3pPr>
            <a:lvl4pPr indent="-127000" lvl="3" marL="1187450" marR="0" rtl="0" algn="l">
              <a:spcBef>
                <a:spcPts val="400"/>
              </a:spcBef>
              <a:spcAft>
                <a:spcPts val="0"/>
              </a:spcAft>
              <a:buClr>
                <a:srgbClr val="0BD0D9"/>
              </a:buClr>
              <a:buSzPct val="64999"/>
              <a:buChar char="●"/>
              <a:defRPr b="0" i="0" sz="2000" u="none" cap="none" strike="noStrike">
                <a:solidFill>
                  <a:schemeClr val="dk1"/>
                </a:solidFill>
              </a:defRPr>
            </a:lvl4pPr>
            <a:lvl5pPr indent="-134937" lvl="4" marL="1462088" marR="0" rtl="0" algn="l">
              <a:spcBef>
                <a:spcPts val="400"/>
              </a:spcBef>
              <a:spcAft>
                <a:spcPts val="0"/>
              </a:spcAft>
              <a:buClr>
                <a:srgbClr val="10CF9B"/>
              </a:buClr>
              <a:buSzPct val="64999"/>
              <a:buChar char="●"/>
              <a:defRPr b="0" i="0" sz="2000" u="none" cap="none" strike="noStrike">
                <a:solidFill>
                  <a:schemeClr val="dk1"/>
                </a:solidFill>
              </a:defRPr>
            </a:lvl5pPr>
            <a:lvl6pPr indent="-121920" lvl="5" marL="1737360" marR="0" rtl="0" algn="l">
              <a:spcBef>
                <a:spcPts val="360"/>
              </a:spcBef>
              <a:buClr>
                <a:schemeClr val="accent5"/>
              </a:buClr>
              <a:buSzPct val="79999"/>
              <a:buChar char="●"/>
              <a:defRPr b="0" i="0" sz="1800" u="none" cap="none" strike="noStrike">
                <a:solidFill>
                  <a:schemeClr val="dk1"/>
                </a:solidFill>
              </a:defRPr>
            </a:lvl6pPr>
            <a:lvl7pPr indent="-111760" lvl="6" marL="1920240" marR="0" rtl="0" algn="l">
              <a:spcBef>
                <a:spcPts val="320"/>
              </a:spcBef>
              <a:buClr>
                <a:schemeClr val="accent6"/>
              </a:buClr>
              <a:buSzPct val="80000"/>
              <a:buChar char="●"/>
              <a:defRPr b="0" i="0" sz="1600" u="none" cap="none" strike="noStrike">
                <a:solidFill>
                  <a:schemeClr val="dk1"/>
                </a:solidFill>
              </a:defRPr>
            </a:lvl7pPr>
            <a:lvl8pPr indent="-86360" lvl="7" marL="2194560" marR="0" rtl="0" algn="l">
              <a:spcBef>
                <a:spcPts val="320"/>
              </a:spcBef>
              <a:buClr>
                <a:schemeClr val="dk2"/>
              </a:buClr>
              <a:buSzPct val="100000"/>
              <a:buChar char="•"/>
              <a:defRPr b="0" i="0" sz="1600" u="none" cap="none" strike="noStrike">
                <a:solidFill>
                  <a:schemeClr val="dk1"/>
                </a:solidFill>
              </a:defRPr>
            </a:lvl8pPr>
            <a:lvl9pPr indent="-93979" lvl="8" marL="2468880" marR="0" rtl="0" algn="l">
              <a:spcBef>
                <a:spcPts val="280"/>
              </a:spcBef>
              <a:buClr>
                <a:schemeClr val="dk2"/>
              </a:buClr>
              <a:buSzPct val="100000"/>
              <a:buChar char="•"/>
              <a:defRPr b="0" i="0" sz="1400" u="none" cap="none" strike="noStrike">
                <a:solidFill>
                  <a:schemeClr val="dk1"/>
                </a:solidFill>
              </a:defRPr>
            </a:lvl9pPr>
          </a:lstStyle>
          <a:p/>
        </p:txBody>
      </p:sp>
      <p:sp>
        <p:nvSpPr>
          <p:cNvPr id="37" name="Shape 37"/>
          <p:cNvSpPr txBox="1"/>
          <p:nvPr>
            <p:ph idx="10" type="dt"/>
          </p:nvPr>
        </p:nvSpPr>
        <p:spPr>
          <a:xfrm>
            <a:off x="457200" y="6356350"/>
            <a:ext cx="2133600" cy="365125"/>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None/>
              <a:defRPr b="0" i="0" sz="1200" u="none">
                <a:solidFill>
                  <a:srgbClr val="045C75"/>
                </a:solidFill>
                <a:latin typeface="Constantia"/>
                <a:ea typeface="Constantia"/>
                <a:cs typeface="Constantia"/>
                <a:sym typeface="Constantia"/>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38" name="Shape 38"/>
          <p:cNvSpPr txBox="1"/>
          <p:nvPr>
            <p:ph idx="11" type="ftr"/>
          </p:nvPr>
        </p:nvSpPr>
        <p:spPr>
          <a:xfrm>
            <a:off x="2667000" y="6356350"/>
            <a:ext cx="3352800" cy="365125"/>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39" name="Shape 39"/>
          <p:cNvSpPr txBox="1"/>
          <p:nvPr>
            <p:ph idx="12" type="sldNum"/>
          </p:nvPr>
        </p:nvSpPr>
        <p:spPr>
          <a:xfrm>
            <a:off x="7924800" y="6356350"/>
            <a:ext cx="762000" cy="365125"/>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045C75"/>
              </a:buClr>
              <a:buSzPct val="25000"/>
              <a:buFont typeface="Constantia"/>
              <a:buNone/>
            </a:pPr>
            <a:fld id="{00000000-1234-1234-1234-123412341234}" type="slidenum">
              <a:rPr b="0" i="0" lang="en-CA" sz="1200" u="none">
                <a:solidFill>
                  <a:srgbClr val="045C75"/>
                </a:solidFill>
                <a:latin typeface="Constantia"/>
                <a:ea typeface="Constantia"/>
                <a:cs typeface="Constantia"/>
                <a:sym typeface="Constantia"/>
              </a:rPr>
              <a:t>‹#›</a:t>
            </a:fld>
          </a:p>
        </p:txBody>
      </p:sp>
      <p:grpSp>
        <p:nvGrpSpPr>
          <p:cNvPr id="40" name="Shape 40"/>
          <p:cNvGrpSpPr/>
          <p:nvPr/>
        </p:nvGrpSpPr>
        <p:grpSpPr>
          <a:xfrm>
            <a:off x="-29291" y="-24384"/>
            <a:ext cx="9179385" cy="1048512"/>
            <a:chOff x="0" y="0"/>
            <a:chExt cx="2147483647" cy="2147483646"/>
          </a:xfrm>
        </p:grpSpPr>
        <p:grpSp>
          <p:nvGrpSpPr>
            <p:cNvPr id="41" name="Shape 41"/>
            <p:cNvGrpSpPr/>
            <p:nvPr/>
          </p:nvGrpSpPr>
          <p:grpSpPr>
            <a:xfrm>
              <a:off x="0" y="0"/>
              <a:ext cx="2141779262" cy="2147483646"/>
              <a:chOff x="0" y="0"/>
              <a:chExt cx="2147483647" cy="2147483647"/>
            </a:xfrm>
          </p:grpSpPr>
          <p:pic>
            <p:nvPicPr>
              <p:cNvPr id="42" name="Shape 42"/>
              <p:cNvPicPr preferRelativeResize="0"/>
              <p:nvPr/>
            </p:nvPicPr>
            <p:blipFill rotWithShape="1">
              <a:blip r:embed="rId2">
                <a:alphaModFix/>
              </a:blip>
              <a:srcRect b="0" l="0" r="0" t="0"/>
              <a:stretch/>
            </p:blipFill>
            <p:spPr>
              <a:xfrm>
                <a:off x="5440837" y="0"/>
                <a:ext cx="2142042809" cy="2147483647"/>
              </a:xfrm>
              <a:prstGeom prst="rect">
                <a:avLst/>
              </a:prstGeom>
              <a:noFill/>
              <a:ln>
                <a:noFill/>
              </a:ln>
            </p:spPr>
          </p:pic>
          <p:sp>
            <p:nvSpPr>
              <p:cNvPr id="43" name="Shape 43"/>
              <p:cNvSpPr txBox="1"/>
              <p:nvPr/>
            </p:nvSpPr>
            <p:spPr>
              <a:xfrm>
                <a:off x="0" y="915194458"/>
                <a:ext cx="0" cy="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44" name="Shape 44"/>
            <p:cNvGrpSpPr/>
            <p:nvPr/>
          </p:nvGrpSpPr>
          <p:grpSpPr>
            <a:xfrm>
              <a:off x="1772611" y="149824207"/>
              <a:ext cx="2145711035" cy="1860319946"/>
              <a:chOff x="0" y="0"/>
              <a:chExt cx="2147483647" cy="2147483646"/>
            </a:xfrm>
          </p:grpSpPr>
          <p:pic>
            <p:nvPicPr>
              <p:cNvPr id="45" name="Shape 45"/>
              <p:cNvPicPr preferRelativeResize="0"/>
              <p:nvPr/>
            </p:nvPicPr>
            <p:blipFill rotWithShape="1">
              <a:blip r:embed="rId3">
                <a:alphaModFix/>
              </a:blip>
              <a:srcRect b="0" l="0" r="0" t="0"/>
              <a:stretch/>
            </p:blipFill>
            <p:spPr>
              <a:xfrm>
                <a:off x="3656791" y="0"/>
                <a:ext cx="2143826855" cy="2147483646"/>
              </a:xfrm>
              <a:prstGeom prst="rect">
                <a:avLst/>
              </a:prstGeom>
              <a:noFill/>
              <a:ln>
                <a:noFill/>
              </a:ln>
            </p:spPr>
          </p:pic>
          <p:sp>
            <p:nvSpPr>
              <p:cNvPr id="46" name="Shape 46"/>
              <p:cNvSpPr txBox="1"/>
              <p:nvPr/>
            </p:nvSpPr>
            <p:spPr>
              <a:xfrm>
                <a:off x="0" y="1057331357"/>
                <a:ext cx="0" cy="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pic>
        <p:nvPicPr>
          <p:cNvPr id="47" name="Shape 47"/>
          <p:cNvPicPr preferRelativeResize="0"/>
          <p:nvPr/>
        </p:nvPicPr>
        <p:blipFill>
          <a:blip r:embed="rId4">
            <a:alphaModFix/>
          </a:blip>
          <a:stretch>
            <a:fillRect/>
          </a:stretch>
        </p:blipFill>
        <p:spPr>
          <a:xfrm>
            <a:off x="8020001" y="6016624"/>
            <a:ext cx="1124001" cy="82737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hdsb.ca/our-board/Policy/BoundaryReviewsSchools.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Shape 102"/>
          <p:cNvSpPr txBox="1"/>
          <p:nvPr>
            <p:ph type="ctrTitle"/>
          </p:nvPr>
        </p:nvSpPr>
        <p:spPr>
          <a:xfrm>
            <a:off x="533400" y="1371600"/>
            <a:ext cx="7851600" cy="1828800"/>
          </a:xfrm>
          <a:prstGeom prst="rect">
            <a:avLst/>
          </a:prstGeom>
          <a:noFill/>
          <a:ln>
            <a:noFill/>
          </a:ln>
        </p:spPr>
        <p:txBody>
          <a:bodyPr anchorCtr="0" anchor="b" bIns="0" lIns="0" rIns="18275" wrap="square" tIns="0">
            <a:noAutofit/>
          </a:bodyPr>
          <a:lstStyle/>
          <a:p>
            <a:pPr indent="0" lvl="0" marL="0" marR="0" rtl="0" algn="ctr">
              <a:lnSpc>
                <a:spcPct val="100000"/>
              </a:lnSpc>
              <a:spcBef>
                <a:spcPts val="0"/>
              </a:spcBef>
              <a:spcAft>
                <a:spcPts val="0"/>
              </a:spcAft>
              <a:buClr>
                <a:schemeClr val="lt1"/>
              </a:buClr>
              <a:buSzPct val="25000"/>
              <a:buFont typeface="Calibri"/>
              <a:buNone/>
            </a:pPr>
            <a:r>
              <a:rPr b="1" i="0" lang="en-CA" sz="4400" u="none" cap="none" strike="noStrike">
                <a:solidFill>
                  <a:schemeClr val="lt1"/>
                </a:solidFill>
                <a:latin typeface="Calibri"/>
                <a:ea typeface="Calibri"/>
                <a:cs typeface="Calibri"/>
                <a:sym typeface="Calibri"/>
              </a:rPr>
              <a:t>Boundary Review Committee</a:t>
            </a:r>
            <a:br>
              <a:rPr b="1" i="0" lang="en-CA" sz="4400" u="none" cap="none" strike="noStrike">
                <a:solidFill>
                  <a:schemeClr val="lt1"/>
                </a:solidFill>
                <a:latin typeface="Calibri"/>
                <a:ea typeface="Calibri"/>
                <a:cs typeface="Calibri"/>
                <a:sym typeface="Calibri"/>
              </a:rPr>
            </a:br>
            <a:r>
              <a:rPr lang="en-CA" sz="4400">
                <a:solidFill>
                  <a:schemeClr val="lt1"/>
                </a:solidFill>
              </a:rPr>
              <a:t>Milton #10</a:t>
            </a:r>
            <a:r>
              <a:rPr b="1" i="0" lang="en-CA" sz="4400" u="none" cap="none" strike="noStrike">
                <a:solidFill>
                  <a:schemeClr val="lt1"/>
                </a:solidFill>
                <a:latin typeface="Calibri"/>
                <a:ea typeface="Calibri"/>
                <a:cs typeface="Calibri"/>
                <a:sym typeface="Calibri"/>
              </a:rPr>
              <a:t> </a:t>
            </a:r>
            <a:br>
              <a:rPr b="1" i="0" lang="en-CA" sz="4400" u="none" cap="none" strike="noStrike">
                <a:solidFill>
                  <a:schemeClr val="lt1"/>
                </a:solidFill>
                <a:latin typeface="Calibri"/>
                <a:ea typeface="Calibri"/>
                <a:cs typeface="Calibri"/>
                <a:sym typeface="Calibri"/>
              </a:rPr>
            </a:br>
            <a:r>
              <a:rPr b="1" i="0" lang="en-CA" sz="4400" u="none" cap="none" strike="noStrike">
                <a:solidFill>
                  <a:schemeClr val="lt1"/>
                </a:solidFill>
                <a:latin typeface="Calibri"/>
                <a:ea typeface="Calibri"/>
                <a:cs typeface="Calibri"/>
                <a:sym typeface="Calibri"/>
              </a:rPr>
              <a:t>Elementary School</a:t>
            </a:r>
          </a:p>
        </p:txBody>
      </p:sp>
      <p:sp>
        <p:nvSpPr>
          <p:cNvPr id="103" name="Shape 103"/>
          <p:cNvSpPr txBox="1"/>
          <p:nvPr/>
        </p:nvSpPr>
        <p:spPr>
          <a:xfrm>
            <a:off x="1782762" y="4200525"/>
            <a:ext cx="5705475" cy="18161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1"/>
              </a:buClr>
              <a:buSzPct val="25000"/>
              <a:buFont typeface="Arial"/>
              <a:buNone/>
            </a:pPr>
            <a:r>
              <a:rPr lang="en-CA" sz="2800">
                <a:solidFill>
                  <a:schemeClr val="lt1"/>
                </a:solidFill>
              </a:rPr>
              <a:t>Tuesday, October 24, 2017</a:t>
            </a:r>
          </a:p>
          <a:p>
            <a:pPr indent="0" lvl="0" marL="0" marR="0" rtl="0" algn="ctr">
              <a:lnSpc>
                <a:spcPct val="100000"/>
              </a:lnSpc>
              <a:spcBef>
                <a:spcPts val="0"/>
              </a:spcBef>
              <a:spcAft>
                <a:spcPts val="0"/>
              </a:spcAft>
              <a:buClr>
                <a:schemeClr val="lt1"/>
              </a:buClr>
              <a:buSzPct val="25000"/>
              <a:buFont typeface="Arial"/>
              <a:buNone/>
            </a:pPr>
            <a:r>
              <a:rPr b="0" i="0" lang="en-CA" sz="2800" u="none">
                <a:solidFill>
                  <a:schemeClr val="lt1"/>
                </a:solidFill>
                <a:latin typeface="Arial"/>
                <a:ea typeface="Arial"/>
                <a:cs typeface="Arial"/>
                <a:sym typeface="Arial"/>
              </a:rPr>
              <a:t>7:00 pm</a:t>
            </a:r>
          </a:p>
          <a:p>
            <a:pPr indent="0" lvl="0" marL="0" marR="0" rtl="0" algn="ctr">
              <a:lnSpc>
                <a:spcPct val="100000"/>
              </a:lnSpc>
              <a:spcBef>
                <a:spcPts val="0"/>
              </a:spcBef>
              <a:spcAft>
                <a:spcPts val="0"/>
              </a:spcAft>
              <a:buClr>
                <a:schemeClr val="lt1"/>
              </a:buClr>
              <a:buSzPct val="25000"/>
              <a:buFont typeface="Arial"/>
              <a:buNone/>
            </a:pPr>
            <a:r>
              <a:rPr lang="en-CA" sz="2800">
                <a:solidFill>
                  <a:schemeClr val="lt1"/>
                </a:solidFill>
              </a:rPr>
              <a:t>Boyne Public School</a:t>
            </a:r>
          </a:p>
          <a:p>
            <a:pPr indent="0" lvl="0" marL="0" marR="0" rtl="0" algn="ctr">
              <a:lnSpc>
                <a:spcPct val="100000"/>
              </a:lnSpc>
              <a:spcBef>
                <a:spcPts val="0"/>
              </a:spcBef>
              <a:spcAft>
                <a:spcPts val="0"/>
              </a:spcAft>
              <a:buClr>
                <a:schemeClr val="lt1"/>
              </a:buClr>
              <a:buSzPct val="25000"/>
              <a:buFont typeface="Arial"/>
              <a:buNone/>
            </a:pPr>
            <a:r>
              <a:rPr b="0" i="0" lang="en-CA" sz="2800" u="none">
                <a:solidFill>
                  <a:schemeClr val="lt1"/>
                </a:solidFill>
                <a:latin typeface="Arial"/>
                <a:ea typeface="Arial"/>
                <a:cs typeface="Arial"/>
                <a:sym typeface="Arial"/>
              </a:rPr>
              <a:t>(</a:t>
            </a:r>
            <a:r>
              <a:rPr lang="en-CA" sz="2800">
                <a:solidFill>
                  <a:schemeClr val="lt1"/>
                </a:solidFill>
              </a:rPr>
              <a:t>Library</a:t>
            </a:r>
            <a:r>
              <a:rPr b="0" i="0" lang="en-CA" sz="2800" u="none">
                <a:solidFill>
                  <a:schemeClr val="lt1"/>
                </a:solidFill>
                <a:latin typeface="Arial"/>
                <a:ea typeface="Arial"/>
                <a:cs typeface="Arial"/>
                <a:sym typeface="Arial"/>
              </a:rPr>
              <a:t>)</a:t>
            </a:r>
          </a:p>
        </p:txBody>
      </p:sp>
      <p:cxnSp>
        <p:nvCxnSpPr>
          <p:cNvPr id="104" name="Shape 104"/>
          <p:cNvCxnSpPr/>
          <p:nvPr/>
        </p:nvCxnSpPr>
        <p:spPr>
          <a:xfrm>
            <a:off x="749300" y="3667125"/>
            <a:ext cx="7772400" cy="61912"/>
          </a:xfrm>
          <a:prstGeom prst="straightConnector1">
            <a:avLst/>
          </a:prstGeom>
          <a:noFill/>
          <a:ln cap="flat" cmpd="sng" w="25400">
            <a:solidFill>
              <a:schemeClr val="accent1"/>
            </a:solidFill>
            <a:prstDash val="solid"/>
            <a:miter lim="8000"/>
            <a:headEnd len="med" w="med" type="none"/>
            <a:tailEnd len="med" w="med" type="none"/>
          </a:ln>
          <a:effectLst>
            <a:outerShdw blurRad="63500" dir="5400000" dist="38100">
              <a:srgbClr val="002041">
                <a:alpha val="47843"/>
              </a:srgbClr>
            </a:outerShdw>
          </a:effectLst>
        </p:spPr>
      </p:cxnSp>
      <p:pic>
        <p:nvPicPr>
          <p:cNvPr id="105" name="Shape 105"/>
          <p:cNvPicPr preferRelativeResize="0"/>
          <p:nvPr/>
        </p:nvPicPr>
        <p:blipFill>
          <a:blip r:embed="rId3">
            <a:alphaModFix/>
          </a:blip>
          <a:stretch>
            <a:fillRect/>
          </a:stretch>
        </p:blipFill>
        <p:spPr>
          <a:xfrm>
            <a:off x="8020001" y="6016624"/>
            <a:ext cx="1124001" cy="8273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Shape 173"/>
          <p:cNvSpPr txBox="1"/>
          <p:nvPr/>
        </p:nvSpPr>
        <p:spPr>
          <a:xfrm>
            <a:off x="7924800" y="6356350"/>
            <a:ext cx="762000" cy="365125"/>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045C75"/>
              </a:buClr>
              <a:buSzPct val="25000"/>
              <a:buFont typeface="Constantia"/>
              <a:buNone/>
            </a:pPr>
            <a:fld id="{00000000-1234-1234-1234-123412341234}" type="slidenum">
              <a:rPr b="0" i="0" lang="en-CA" sz="1200" u="none">
                <a:solidFill>
                  <a:srgbClr val="045C75"/>
                </a:solidFill>
                <a:latin typeface="Constantia"/>
                <a:ea typeface="Constantia"/>
                <a:cs typeface="Constantia"/>
                <a:sym typeface="Constantia"/>
              </a:rPr>
              <a:t>‹#›</a:t>
            </a:fld>
          </a:p>
        </p:txBody>
      </p:sp>
      <p:sp>
        <p:nvSpPr>
          <p:cNvPr id="174" name="Shape 174"/>
          <p:cNvSpPr txBox="1"/>
          <p:nvPr>
            <p:ph type="title"/>
          </p:nvPr>
        </p:nvSpPr>
        <p:spPr>
          <a:xfrm>
            <a:off x="457200" y="704850"/>
            <a:ext cx="8229600" cy="1143000"/>
          </a:xfrm>
          <a:prstGeom prst="rect">
            <a:avLst/>
          </a:prstGeom>
          <a:noFill/>
          <a:ln>
            <a:noFill/>
          </a:ln>
        </p:spPr>
        <p:txBody>
          <a:bodyPr anchorCtr="0" anchor="b" bIns="0" lIns="0" rIns="0" wrap="square" tIns="45700">
            <a:noAutofit/>
          </a:bodyPr>
          <a:lstStyle/>
          <a:p>
            <a:pPr indent="0" lvl="0" marL="0" marR="0" rtl="0" algn="l">
              <a:lnSpc>
                <a:spcPct val="100000"/>
              </a:lnSpc>
              <a:spcBef>
                <a:spcPts val="0"/>
              </a:spcBef>
              <a:spcAft>
                <a:spcPts val="0"/>
              </a:spcAft>
              <a:buClr>
                <a:schemeClr val="dk2"/>
              </a:buClr>
              <a:buSzPct val="25000"/>
              <a:buFont typeface="Calibri"/>
              <a:buNone/>
            </a:pPr>
            <a:r>
              <a:rPr b="0" i="0" lang="en-CA" sz="4000" u="none" cap="none" strike="noStrike">
                <a:solidFill>
                  <a:schemeClr val="dk2"/>
                </a:solidFill>
                <a:latin typeface="Calibri"/>
                <a:ea typeface="Calibri"/>
                <a:cs typeface="Calibri"/>
                <a:sym typeface="Calibri"/>
              </a:rPr>
              <a:t>Boundary Review Process</a:t>
            </a:r>
          </a:p>
        </p:txBody>
      </p:sp>
      <p:sp>
        <p:nvSpPr>
          <p:cNvPr id="175" name="Shape 175"/>
          <p:cNvSpPr txBox="1"/>
          <p:nvPr>
            <p:ph idx="1" type="body"/>
          </p:nvPr>
        </p:nvSpPr>
        <p:spPr>
          <a:xfrm>
            <a:off x="457200" y="1935162"/>
            <a:ext cx="8229600" cy="43893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BD0D9"/>
              </a:buClr>
              <a:buSzPct val="25000"/>
              <a:buFont typeface="Noto Sans Symbols"/>
              <a:buNone/>
            </a:pPr>
            <a:r>
              <a:rPr b="1" i="0" lang="en-CA" sz="1800" u="sng">
                <a:solidFill>
                  <a:schemeClr val="dk1"/>
                </a:solidFill>
                <a:latin typeface="Constantia"/>
                <a:ea typeface="Constantia"/>
                <a:cs typeface="Constantia"/>
                <a:sym typeface="Constantia"/>
              </a:rPr>
              <a:t>STEP 1 an</a:t>
            </a:r>
            <a:r>
              <a:rPr b="1" lang="en-CA" sz="1800" u="sng">
                <a:latin typeface="Constantia"/>
                <a:ea typeface="Constantia"/>
                <a:cs typeface="Constantia"/>
                <a:sym typeface="Constantia"/>
              </a:rPr>
              <a:t>d 2</a:t>
            </a:r>
            <a:r>
              <a:rPr i="0" lang="en-CA" sz="1800" u="none">
                <a:solidFill>
                  <a:schemeClr val="dk1"/>
                </a:solidFill>
                <a:latin typeface="Constantia"/>
                <a:ea typeface="Constantia"/>
                <a:cs typeface="Constantia"/>
                <a:sym typeface="Constantia"/>
              </a:rPr>
              <a:t>    </a:t>
            </a:r>
          </a:p>
          <a:p>
            <a:pPr indent="-342900" lvl="0" marL="457200" marR="0" rtl="0" algn="l">
              <a:lnSpc>
                <a:spcPct val="100000"/>
              </a:lnSpc>
              <a:spcBef>
                <a:spcPts val="0"/>
              </a:spcBef>
              <a:spcAft>
                <a:spcPts val="0"/>
              </a:spcAft>
              <a:buSzPct val="100000"/>
              <a:buFont typeface="Constantia"/>
            </a:pPr>
            <a:r>
              <a:rPr i="0" lang="en-CA" sz="1800" u="none">
                <a:solidFill>
                  <a:schemeClr val="dk1"/>
                </a:solidFill>
                <a:latin typeface="Constantia"/>
                <a:ea typeface="Constantia"/>
                <a:cs typeface="Constantia"/>
                <a:sym typeface="Constantia"/>
              </a:rPr>
              <a:t>Director </a:t>
            </a:r>
            <a:r>
              <a:rPr lang="en-CA" sz="1800">
                <a:latin typeface="Constantia"/>
                <a:ea typeface="Constantia"/>
                <a:cs typeface="Constantia"/>
                <a:sym typeface="Constantia"/>
              </a:rPr>
              <a:t>submits to Trustees for approval of boundary review.  </a:t>
            </a:r>
            <a:r>
              <a:rPr i="0" lang="en-CA" sz="1800" u="none">
                <a:solidFill>
                  <a:schemeClr val="dk1"/>
                </a:solidFill>
                <a:latin typeface="Constantia"/>
                <a:ea typeface="Constantia"/>
                <a:cs typeface="Constantia"/>
                <a:sym typeface="Constantia"/>
              </a:rPr>
              <a:t>Boundary Review Steering Committee (BRSC) consisting of Board staff and trustees review enrolments, school capacities and programs.  Initial boundary scenarios are generated. </a:t>
            </a:r>
          </a:p>
          <a:p>
            <a:pPr indent="0" lvl="0" marL="0" marR="0" rtl="0" algn="l">
              <a:lnSpc>
                <a:spcPct val="100000"/>
              </a:lnSpc>
              <a:spcBef>
                <a:spcPts val="440"/>
              </a:spcBef>
              <a:spcAft>
                <a:spcPts val="0"/>
              </a:spcAft>
              <a:buClr>
                <a:srgbClr val="0BD0D9"/>
              </a:buClr>
              <a:buSzPct val="116111"/>
              <a:buFont typeface="Noto Sans Symbols"/>
              <a:buNone/>
            </a:pPr>
            <a:r>
              <a:t/>
            </a:r>
            <a:endParaRPr i="0" sz="1800" u="none">
              <a:solidFill>
                <a:schemeClr val="dk1"/>
              </a:solidFill>
              <a:latin typeface="Constantia"/>
              <a:ea typeface="Constantia"/>
              <a:cs typeface="Constantia"/>
              <a:sym typeface="Constantia"/>
            </a:endParaRPr>
          </a:p>
          <a:p>
            <a:pPr indent="0" lvl="0" marL="0" marR="0" rtl="0" algn="l">
              <a:lnSpc>
                <a:spcPct val="100000"/>
              </a:lnSpc>
              <a:spcBef>
                <a:spcPts val="440"/>
              </a:spcBef>
              <a:spcAft>
                <a:spcPts val="0"/>
              </a:spcAft>
              <a:buClr>
                <a:srgbClr val="0BD0D9"/>
              </a:buClr>
              <a:buSzPct val="25000"/>
              <a:buFont typeface="Noto Sans Symbols"/>
              <a:buNone/>
            </a:pPr>
            <a:r>
              <a:rPr b="1" i="0" lang="en-CA" sz="1800" u="sng">
                <a:solidFill>
                  <a:schemeClr val="dk1"/>
                </a:solidFill>
                <a:latin typeface="Constantia"/>
                <a:ea typeface="Constantia"/>
                <a:cs typeface="Constantia"/>
                <a:sym typeface="Constantia"/>
              </a:rPr>
              <a:t>STEP </a:t>
            </a:r>
            <a:r>
              <a:rPr b="1" lang="en-CA" sz="1800" u="sng">
                <a:latin typeface="Constantia"/>
                <a:ea typeface="Constantia"/>
                <a:cs typeface="Constantia"/>
                <a:sym typeface="Constantia"/>
              </a:rPr>
              <a:t>3 and 4</a:t>
            </a:r>
            <a:r>
              <a:rPr i="0" lang="en-CA" sz="1800" u="none">
                <a:solidFill>
                  <a:schemeClr val="dk1"/>
                </a:solidFill>
                <a:latin typeface="Constantia"/>
                <a:ea typeface="Constantia"/>
                <a:cs typeface="Constantia"/>
                <a:sym typeface="Constantia"/>
              </a:rPr>
              <a:t>    </a:t>
            </a:r>
          </a:p>
          <a:p>
            <a:pPr indent="-342900" lvl="0" marL="457200" marR="0" rtl="0" algn="l">
              <a:lnSpc>
                <a:spcPct val="100000"/>
              </a:lnSpc>
              <a:spcBef>
                <a:spcPts val="440"/>
              </a:spcBef>
              <a:spcAft>
                <a:spcPts val="0"/>
              </a:spcAft>
              <a:buSzPct val="100000"/>
              <a:buFont typeface="Constantia"/>
            </a:pPr>
            <a:r>
              <a:rPr i="0" lang="en-CA" sz="1800" u="none">
                <a:solidFill>
                  <a:schemeClr val="dk1"/>
                </a:solidFill>
                <a:latin typeface="Constantia"/>
                <a:ea typeface="Constantia"/>
                <a:cs typeface="Constantia"/>
                <a:sym typeface="Constantia"/>
              </a:rPr>
              <a:t>Public </a:t>
            </a:r>
            <a:r>
              <a:rPr lang="en-CA" sz="1800">
                <a:latin typeface="Constantia"/>
                <a:ea typeface="Constantia"/>
                <a:cs typeface="Constantia"/>
                <a:sym typeface="Constantia"/>
              </a:rPr>
              <a:t>announcement</a:t>
            </a:r>
            <a:r>
              <a:rPr i="0" lang="en-CA" sz="1800" u="none">
                <a:solidFill>
                  <a:schemeClr val="dk1"/>
                </a:solidFill>
                <a:latin typeface="Constantia"/>
                <a:ea typeface="Constantia"/>
                <a:cs typeface="Constantia"/>
                <a:sym typeface="Constantia"/>
              </a:rPr>
              <a:t> of boundary review (October 6th email to schools). Boundary Review Committee (BRC) established, consisting of members of the BRSC and representatives from the affected school communities. </a:t>
            </a:r>
          </a:p>
          <a:p>
            <a:pPr indent="0" lvl="0" marL="0" marR="0" rtl="0" algn="l">
              <a:lnSpc>
                <a:spcPct val="100000"/>
              </a:lnSpc>
              <a:spcBef>
                <a:spcPts val="440"/>
              </a:spcBef>
              <a:spcAft>
                <a:spcPts val="0"/>
              </a:spcAft>
              <a:buClr>
                <a:srgbClr val="0BD0D9"/>
              </a:buClr>
              <a:buSzPct val="116111"/>
              <a:buFont typeface="Noto Sans Symbols"/>
              <a:buNone/>
            </a:pPr>
            <a:r>
              <a:t/>
            </a:r>
            <a:endParaRPr i="0" sz="1800" u="none">
              <a:solidFill>
                <a:schemeClr val="dk1"/>
              </a:solidFill>
              <a:latin typeface="Constantia"/>
              <a:ea typeface="Constantia"/>
              <a:cs typeface="Constantia"/>
              <a:sym typeface="Constantia"/>
            </a:endParaRPr>
          </a:p>
          <a:p>
            <a:pPr indent="0" lvl="0" marL="0" marR="0" rtl="0" algn="l">
              <a:lnSpc>
                <a:spcPct val="100000"/>
              </a:lnSpc>
              <a:spcBef>
                <a:spcPts val="440"/>
              </a:spcBef>
              <a:spcAft>
                <a:spcPts val="0"/>
              </a:spcAft>
              <a:buClr>
                <a:srgbClr val="0BD0D9"/>
              </a:buClr>
              <a:buSzPct val="95000"/>
              <a:buFont typeface="Noto Sans Symbols"/>
              <a:buNone/>
            </a:pPr>
            <a:r>
              <a:t/>
            </a:r>
            <a:endParaRPr i="0" sz="2200" u="none">
              <a:solidFill>
                <a:schemeClr val="dk1"/>
              </a:solidFill>
              <a:latin typeface="Constantia"/>
              <a:ea typeface="Constantia"/>
              <a:cs typeface="Constantia"/>
              <a:sym typeface="Constantia"/>
            </a:endParaRPr>
          </a:p>
          <a:p>
            <a:pPr indent="-273050" lvl="0" marL="273050" marR="0" rtl="0" algn="l">
              <a:spcBef>
                <a:spcPts val="440"/>
              </a:spcBef>
              <a:spcAft>
                <a:spcPts val="0"/>
              </a:spcAft>
              <a:buClr>
                <a:srgbClr val="0BD0D9"/>
              </a:buClr>
              <a:buSzPct val="95000"/>
              <a:buFont typeface="Noto Sans Symbols"/>
              <a:buNone/>
            </a:pPr>
            <a:r>
              <a:t/>
            </a:r>
            <a:endParaRPr i="0" sz="2200" u="none">
              <a:solidFill>
                <a:schemeClr val="dk1"/>
              </a:solidFill>
              <a:latin typeface="Constantia"/>
              <a:ea typeface="Constantia"/>
              <a:cs typeface="Constantia"/>
              <a:sym typeface="Constantia"/>
            </a:endParaRPr>
          </a:p>
        </p:txBody>
      </p:sp>
      <p:pic>
        <p:nvPicPr>
          <p:cNvPr id="176" name="Shape 176"/>
          <p:cNvPicPr preferRelativeResize="0"/>
          <p:nvPr/>
        </p:nvPicPr>
        <p:blipFill rotWithShape="1">
          <a:blip r:embed="rId3">
            <a:alphaModFix/>
          </a:blip>
          <a:srcRect b="0" l="0" r="0" t="0"/>
          <a:stretch/>
        </p:blipFill>
        <p:spPr>
          <a:xfrm>
            <a:off x="7437437" y="3254375"/>
            <a:ext cx="371400" cy="396900"/>
          </a:xfrm>
          <a:prstGeom prst="rect">
            <a:avLst/>
          </a:prstGeom>
          <a:noFill/>
          <a:ln>
            <a:noFill/>
          </a:ln>
        </p:spPr>
      </p:pic>
      <p:pic>
        <p:nvPicPr>
          <p:cNvPr id="177" name="Shape 177"/>
          <p:cNvPicPr preferRelativeResize="0"/>
          <p:nvPr/>
        </p:nvPicPr>
        <p:blipFill rotWithShape="1">
          <a:blip r:embed="rId3">
            <a:alphaModFix/>
          </a:blip>
          <a:srcRect b="0" l="0" r="0" t="0"/>
          <a:stretch/>
        </p:blipFill>
        <p:spPr>
          <a:xfrm>
            <a:off x="7437425" y="5375687"/>
            <a:ext cx="371400" cy="396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Shape 182"/>
          <p:cNvSpPr txBox="1"/>
          <p:nvPr/>
        </p:nvSpPr>
        <p:spPr>
          <a:xfrm>
            <a:off x="7924800" y="6356350"/>
            <a:ext cx="762000" cy="365125"/>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045C75"/>
              </a:buClr>
              <a:buSzPct val="25000"/>
              <a:buFont typeface="Constantia"/>
              <a:buNone/>
            </a:pPr>
            <a:fld id="{00000000-1234-1234-1234-123412341234}" type="slidenum">
              <a:rPr b="0" i="0" lang="en-CA" sz="1200" u="none">
                <a:solidFill>
                  <a:srgbClr val="045C75"/>
                </a:solidFill>
                <a:latin typeface="Constantia"/>
                <a:ea typeface="Constantia"/>
                <a:cs typeface="Constantia"/>
                <a:sym typeface="Constantia"/>
              </a:rPr>
              <a:t>‹#›</a:t>
            </a:fld>
          </a:p>
        </p:txBody>
      </p:sp>
      <p:sp>
        <p:nvSpPr>
          <p:cNvPr id="183" name="Shape 183"/>
          <p:cNvSpPr txBox="1"/>
          <p:nvPr>
            <p:ph idx="1" type="body"/>
          </p:nvPr>
        </p:nvSpPr>
        <p:spPr>
          <a:xfrm>
            <a:off x="228600" y="868345"/>
            <a:ext cx="8229600" cy="6141900"/>
          </a:xfrm>
          <a:prstGeom prst="rect">
            <a:avLst/>
          </a:prstGeom>
          <a:noFill/>
          <a:ln>
            <a:noFill/>
          </a:ln>
        </p:spPr>
        <p:txBody>
          <a:bodyPr anchorCtr="0" anchor="t" bIns="45700" lIns="91425" rIns="91425" wrap="square" tIns="45700">
            <a:noAutofit/>
          </a:bodyPr>
          <a:lstStyle/>
          <a:p>
            <a:pPr indent="0" lvl="0" marL="0" rtl="0">
              <a:spcBef>
                <a:spcPts val="440"/>
              </a:spcBef>
              <a:buClr>
                <a:schemeClr val="accent3"/>
              </a:buClr>
              <a:buSzPct val="25000"/>
              <a:buFont typeface="Noto Sans Symbols"/>
              <a:buNone/>
            </a:pPr>
            <a:r>
              <a:rPr b="1" lang="en-CA" sz="1600" u="sng">
                <a:latin typeface="Constantia"/>
                <a:ea typeface="Constantia"/>
                <a:cs typeface="Constantia"/>
                <a:sym typeface="Constantia"/>
              </a:rPr>
              <a:t>STEP 5</a:t>
            </a:r>
            <a:r>
              <a:rPr lang="en-CA" sz="1600">
                <a:latin typeface="Constantia"/>
                <a:ea typeface="Constantia"/>
                <a:cs typeface="Constantia"/>
                <a:sym typeface="Constantia"/>
              </a:rPr>
              <a:t>    </a:t>
            </a:r>
          </a:p>
          <a:p>
            <a:pPr indent="-330200" lvl="0" marL="457200" rtl="0">
              <a:spcBef>
                <a:spcPts val="440"/>
              </a:spcBef>
              <a:buSzPct val="100000"/>
              <a:buFont typeface="Constantia"/>
            </a:pPr>
            <a:r>
              <a:rPr lang="en-CA" sz="1600">
                <a:latin typeface="Constantia"/>
                <a:ea typeface="Constantia"/>
                <a:cs typeface="Constantia"/>
                <a:sym typeface="Constantia"/>
              </a:rPr>
              <a:t>Boundary Review Steering Committee develops scenarios, and shares scenarios with the BRC for information and feedback.</a:t>
            </a:r>
          </a:p>
          <a:p>
            <a:pPr indent="-330200" lvl="0" marL="457200" marR="0" rtl="0" algn="l">
              <a:lnSpc>
                <a:spcPct val="90000"/>
              </a:lnSpc>
              <a:spcBef>
                <a:spcPts val="0"/>
              </a:spcBef>
              <a:spcAft>
                <a:spcPts val="0"/>
              </a:spcAft>
              <a:buSzPct val="100000"/>
              <a:buFont typeface="Constantia"/>
            </a:pPr>
            <a:r>
              <a:rPr i="0" lang="en-CA" sz="1600" u="none">
                <a:solidFill>
                  <a:schemeClr val="dk1"/>
                </a:solidFill>
                <a:latin typeface="Constantia"/>
                <a:ea typeface="Constantia"/>
                <a:cs typeface="Constantia"/>
                <a:sym typeface="Constantia"/>
              </a:rPr>
              <a:t>Boundary Review Committee reviews scenarios and considers revisions, and makes suggestions to the Boundary Review Steering Committee. </a:t>
            </a:r>
            <a:r>
              <a:rPr lang="en-CA" sz="1600">
                <a:latin typeface="Constantia"/>
                <a:ea typeface="Constantia"/>
                <a:cs typeface="Constantia"/>
                <a:sym typeface="Constantia"/>
              </a:rPr>
              <a:t>  After public consultation (Jan. 9th) consider feedback from community</a:t>
            </a:r>
            <a:r>
              <a:rPr i="0" lang="en-CA" sz="1600" u="none">
                <a:solidFill>
                  <a:schemeClr val="dk1"/>
                </a:solidFill>
                <a:latin typeface="Constantia"/>
                <a:ea typeface="Constantia"/>
                <a:cs typeface="Constantia"/>
                <a:sym typeface="Constantia"/>
              </a:rPr>
              <a:t> for revisions.</a:t>
            </a:r>
          </a:p>
          <a:p>
            <a:pPr indent="-330200" lvl="0" marL="457200" marR="0" rtl="0" algn="l">
              <a:lnSpc>
                <a:spcPct val="90000"/>
              </a:lnSpc>
              <a:spcBef>
                <a:spcPts val="0"/>
              </a:spcBef>
              <a:spcAft>
                <a:spcPts val="0"/>
              </a:spcAft>
              <a:buSzPct val="100000"/>
              <a:buFont typeface="Constantia"/>
            </a:pPr>
            <a:r>
              <a:rPr i="0" lang="en-CA" sz="1600" u="none">
                <a:solidFill>
                  <a:schemeClr val="dk1"/>
                </a:solidFill>
                <a:latin typeface="Constantia"/>
                <a:ea typeface="Constantia"/>
                <a:cs typeface="Constantia"/>
                <a:sym typeface="Constantia"/>
              </a:rPr>
              <a:t>BRSC receives feedback from BRC, along with community and make possible revisions to the </a:t>
            </a:r>
            <a:r>
              <a:rPr lang="en-CA" sz="1600">
                <a:latin typeface="Constantia"/>
                <a:ea typeface="Constantia"/>
                <a:cs typeface="Constantia"/>
                <a:sym typeface="Constantia"/>
              </a:rPr>
              <a:t>recommendations.</a:t>
            </a:r>
          </a:p>
          <a:p>
            <a:pPr indent="0" lvl="0" marL="0" marR="0" rtl="0" algn="l">
              <a:lnSpc>
                <a:spcPct val="90000"/>
              </a:lnSpc>
              <a:spcBef>
                <a:spcPts val="440"/>
              </a:spcBef>
              <a:spcAft>
                <a:spcPts val="0"/>
              </a:spcAft>
              <a:buClr>
                <a:srgbClr val="0BD0D9"/>
              </a:buClr>
              <a:buSzPct val="25000"/>
              <a:buFont typeface="Noto Sans Symbols"/>
              <a:buNone/>
            </a:pPr>
            <a:r>
              <a:rPr b="1" i="0" lang="en-CA" sz="1600" u="sng">
                <a:solidFill>
                  <a:schemeClr val="dk1"/>
                </a:solidFill>
                <a:latin typeface="Constantia"/>
                <a:ea typeface="Constantia"/>
                <a:cs typeface="Constantia"/>
                <a:sym typeface="Constantia"/>
              </a:rPr>
              <a:t>STEP </a:t>
            </a:r>
            <a:r>
              <a:rPr b="1" lang="en-CA" sz="1600" u="sng">
                <a:latin typeface="Constantia"/>
                <a:ea typeface="Constantia"/>
                <a:cs typeface="Constantia"/>
                <a:sym typeface="Constantia"/>
              </a:rPr>
              <a:t>6</a:t>
            </a:r>
            <a:r>
              <a:rPr i="0" lang="en-CA" sz="1600" u="none">
                <a:solidFill>
                  <a:schemeClr val="dk1"/>
                </a:solidFill>
                <a:latin typeface="Constantia"/>
                <a:ea typeface="Constantia"/>
                <a:cs typeface="Constantia"/>
                <a:sym typeface="Constantia"/>
              </a:rPr>
              <a:t>    </a:t>
            </a:r>
          </a:p>
          <a:p>
            <a:pPr indent="-330200" lvl="0" marL="457200" marR="0" rtl="0" algn="l">
              <a:lnSpc>
                <a:spcPct val="90000"/>
              </a:lnSpc>
              <a:spcBef>
                <a:spcPts val="440"/>
              </a:spcBef>
              <a:spcAft>
                <a:spcPts val="0"/>
              </a:spcAft>
              <a:buSzPct val="100000"/>
              <a:buFont typeface="Constantia"/>
            </a:pPr>
            <a:r>
              <a:rPr lang="en-CA" sz="1600">
                <a:latin typeface="Constantia"/>
                <a:ea typeface="Constantia"/>
                <a:cs typeface="Constantia"/>
                <a:sym typeface="Constantia"/>
              </a:rPr>
              <a:t>Boundary Review Steering Committee makes recommendation to the Director.  </a:t>
            </a:r>
            <a:r>
              <a:rPr i="0" lang="en-CA" sz="1600" u="none">
                <a:solidFill>
                  <a:schemeClr val="dk1"/>
                </a:solidFill>
                <a:latin typeface="Constantia"/>
                <a:ea typeface="Constantia"/>
                <a:cs typeface="Constantia"/>
                <a:sym typeface="Constantia"/>
              </a:rPr>
              <a:t>The Superintendent responsible for the boundary review will write a report with the</a:t>
            </a:r>
            <a:r>
              <a:rPr lang="en-CA" sz="1600">
                <a:latin typeface="Constantia"/>
                <a:ea typeface="Constantia"/>
                <a:cs typeface="Constantia"/>
                <a:sym typeface="Constantia"/>
              </a:rPr>
              <a:t> </a:t>
            </a:r>
            <a:r>
              <a:rPr i="0" lang="en-CA" sz="1600" u="none">
                <a:solidFill>
                  <a:schemeClr val="dk1"/>
                </a:solidFill>
                <a:latin typeface="Constantia"/>
                <a:ea typeface="Constantia"/>
                <a:cs typeface="Constantia"/>
                <a:sym typeface="Constantia"/>
              </a:rPr>
              <a:t>recommended option</a:t>
            </a:r>
            <a:r>
              <a:rPr lang="en-CA" sz="1600">
                <a:latin typeface="Constantia"/>
                <a:ea typeface="Constantia"/>
                <a:cs typeface="Constantia"/>
                <a:sym typeface="Constantia"/>
              </a:rPr>
              <a:t>.   Director takes recommended option to Trustees and/or may revise the recommended option prior to taking it to Trustees.  Delegations to the Board occur within the timelines for the boundary review process. </a:t>
            </a:r>
            <a:r>
              <a:rPr b="1" lang="en-CA" sz="1600">
                <a:latin typeface="Constantia"/>
                <a:ea typeface="Constantia"/>
                <a:cs typeface="Constantia"/>
                <a:sym typeface="Constantia"/>
              </a:rPr>
              <a:t>Board of Trustees make the final decision</a:t>
            </a:r>
          </a:p>
          <a:p>
            <a:pPr indent="0" lvl="0" marL="0" marR="0" rtl="0" algn="l">
              <a:lnSpc>
                <a:spcPct val="90000"/>
              </a:lnSpc>
              <a:spcBef>
                <a:spcPts val="440"/>
              </a:spcBef>
              <a:spcAft>
                <a:spcPts val="0"/>
              </a:spcAft>
              <a:buNone/>
            </a:pPr>
            <a:r>
              <a:rPr b="1" lang="en-CA" sz="1600" u="sng">
                <a:latin typeface="Constantia"/>
                <a:ea typeface="Constantia"/>
                <a:cs typeface="Constantia"/>
                <a:sym typeface="Constantia"/>
              </a:rPr>
              <a:t>STEP 7</a:t>
            </a:r>
          </a:p>
          <a:p>
            <a:pPr indent="-330200" lvl="0" marL="457200" marR="0" rtl="0" algn="l">
              <a:lnSpc>
                <a:spcPct val="90000"/>
              </a:lnSpc>
              <a:spcBef>
                <a:spcPts val="440"/>
              </a:spcBef>
              <a:spcAft>
                <a:spcPts val="0"/>
              </a:spcAft>
              <a:buSzPct val="100000"/>
              <a:buFont typeface="Constantia"/>
            </a:pPr>
            <a:r>
              <a:rPr lang="en-CA" sz="1600">
                <a:latin typeface="Constantia"/>
                <a:ea typeface="Constantia"/>
                <a:cs typeface="Constantia"/>
                <a:sym typeface="Constantia"/>
              </a:rPr>
              <a:t>The Integration Committee will plan for and implement the positive integration of students and staff affected by the boundary decision and relocation into their new school environment. The appropriate Superintendent of Education would act as the Chair of the Integration Committee</a:t>
            </a:r>
          </a:p>
        </p:txBody>
      </p:sp>
      <p:pic>
        <p:nvPicPr>
          <p:cNvPr id="184" name="Shape 184"/>
          <p:cNvPicPr preferRelativeResize="0"/>
          <p:nvPr/>
        </p:nvPicPr>
        <p:blipFill rotWithShape="1">
          <a:blip r:embed="rId3">
            <a:alphaModFix/>
          </a:blip>
          <a:srcRect b="0" l="0" r="0" t="0"/>
          <a:stretch/>
        </p:blipFill>
        <p:spPr>
          <a:xfrm>
            <a:off x="7439288" y="2830825"/>
            <a:ext cx="371400" cy="396900"/>
          </a:xfrm>
          <a:prstGeom prst="rect">
            <a:avLst/>
          </a:prstGeom>
          <a:noFill/>
          <a:ln>
            <a:noFill/>
          </a:ln>
        </p:spPr>
      </p:pic>
      <p:pic>
        <p:nvPicPr>
          <p:cNvPr id="185" name="Shape 185"/>
          <p:cNvPicPr preferRelativeResize="0"/>
          <p:nvPr/>
        </p:nvPicPr>
        <p:blipFill rotWithShape="1">
          <a:blip r:embed="rId3">
            <a:alphaModFix/>
          </a:blip>
          <a:srcRect b="0" l="0" r="0" t="0"/>
          <a:stretch/>
        </p:blipFill>
        <p:spPr>
          <a:xfrm>
            <a:off x="7439288" y="868362"/>
            <a:ext cx="371400" cy="396900"/>
          </a:xfrm>
          <a:prstGeom prst="rect">
            <a:avLst/>
          </a:prstGeom>
          <a:noFill/>
          <a:ln>
            <a:noFill/>
          </a:ln>
        </p:spPr>
      </p:pic>
      <p:pic>
        <p:nvPicPr>
          <p:cNvPr id="186" name="Shape 186"/>
          <p:cNvPicPr preferRelativeResize="0"/>
          <p:nvPr/>
        </p:nvPicPr>
        <p:blipFill rotWithShape="1">
          <a:blip r:embed="rId3">
            <a:alphaModFix/>
          </a:blip>
          <a:srcRect b="0" l="0" r="0" t="0"/>
          <a:stretch/>
        </p:blipFill>
        <p:spPr>
          <a:xfrm>
            <a:off x="7439288" y="4656850"/>
            <a:ext cx="371400" cy="396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Shape 191"/>
          <p:cNvSpPr txBox="1"/>
          <p:nvPr>
            <p:ph idx="4294967295" type="body"/>
          </p:nvPr>
        </p:nvSpPr>
        <p:spPr>
          <a:xfrm>
            <a:off x="457200" y="1609725"/>
            <a:ext cx="8386762" cy="4873625"/>
          </a:xfrm>
          <a:prstGeom prst="rect">
            <a:avLst/>
          </a:prstGeom>
          <a:noFill/>
          <a:ln>
            <a:noFill/>
          </a:ln>
        </p:spPr>
        <p:txBody>
          <a:bodyPr anchorCtr="0" anchor="t" bIns="45700" lIns="91425" rIns="91425" wrap="square" tIns="45700">
            <a:noAutofit/>
          </a:bodyPr>
          <a:lstStyle/>
          <a:p>
            <a:pPr indent="-273050" lvl="0" marL="273050" marR="0" rtl="0" algn="l">
              <a:lnSpc>
                <a:spcPct val="100000"/>
              </a:lnSpc>
              <a:spcBef>
                <a:spcPts val="0"/>
              </a:spcBef>
              <a:spcAft>
                <a:spcPts val="0"/>
              </a:spcAft>
              <a:buClr>
                <a:srgbClr val="0BD0D9"/>
              </a:buClr>
              <a:buSzPct val="25000"/>
              <a:buFont typeface="Noto Sans Symbols"/>
              <a:buNone/>
            </a:pPr>
            <a:r>
              <a:rPr b="0" i="1" lang="en-CA" sz="2600" u="none">
                <a:solidFill>
                  <a:schemeClr val="dk1"/>
                </a:solidFill>
                <a:latin typeface="Constantia"/>
                <a:ea typeface="Constantia"/>
                <a:cs typeface="Constantia"/>
                <a:sym typeface="Constantia"/>
              </a:rPr>
              <a:t>	</a:t>
            </a:r>
            <a:r>
              <a:rPr b="0" i="0" lang="en-CA" sz="2600" u="none">
                <a:solidFill>
                  <a:schemeClr val="dk1"/>
                </a:solidFill>
                <a:latin typeface="Constantia"/>
                <a:ea typeface="Constantia"/>
                <a:cs typeface="Constantia"/>
                <a:sym typeface="Constantia"/>
              </a:rPr>
              <a:t>The BRC is established to examine the initial options generated by the Boundary Review Steering Committee and to have the opportunity to give feedback. </a:t>
            </a:r>
          </a:p>
          <a:p>
            <a:pPr indent="-273050" lvl="0" marL="273050" marR="0" rtl="0" algn="l">
              <a:lnSpc>
                <a:spcPct val="100000"/>
              </a:lnSpc>
              <a:spcBef>
                <a:spcPts val="320"/>
              </a:spcBef>
              <a:spcAft>
                <a:spcPts val="0"/>
              </a:spcAft>
              <a:buClr>
                <a:srgbClr val="0BD0D9"/>
              </a:buClr>
              <a:buSzPct val="25000"/>
              <a:buFont typeface="Noto Sans Symbols"/>
              <a:buNone/>
            </a:pPr>
            <a:r>
              <a:t/>
            </a:r>
            <a:endParaRPr b="0" i="0" sz="1600" u="none">
              <a:solidFill>
                <a:schemeClr val="dk1"/>
              </a:solidFill>
              <a:latin typeface="Constantia"/>
              <a:ea typeface="Constantia"/>
              <a:cs typeface="Constantia"/>
              <a:sym typeface="Constantia"/>
            </a:endParaRPr>
          </a:p>
          <a:p>
            <a:pPr indent="-273050" lvl="0" marL="273050" marR="0" rtl="0" algn="l">
              <a:lnSpc>
                <a:spcPct val="100000"/>
              </a:lnSpc>
              <a:spcBef>
                <a:spcPts val="480"/>
              </a:spcBef>
              <a:spcAft>
                <a:spcPts val="0"/>
              </a:spcAft>
              <a:buClr>
                <a:srgbClr val="0BD0D9"/>
              </a:buClr>
              <a:buSzPct val="95000"/>
              <a:buFont typeface="Noto Sans Symbols"/>
              <a:buChar char="●"/>
            </a:pPr>
            <a:r>
              <a:rPr b="0" i="0" lang="en-CA" sz="2400" u="none">
                <a:solidFill>
                  <a:schemeClr val="dk1"/>
                </a:solidFill>
                <a:latin typeface="Constantia"/>
                <a:ea typeface="Constantia"/>
                <a:cs typeface="Constantia"/>
                <a:sym typeface="Constantia"/>
              </a:rPr>
              <a:t>it will use criteria to measure the impact and effectiveness of boundary options. </a:t>
            </a:r>
          </a:p>
          <a:p>
            <a:pPr indent="-273050" lvl="0" marL="273050" marR="0" rtl="0" algn="l">
              <a:lnSpc>
                <a:spcPct val="100000"/>
              </a:lnSpc>
              <a:spcBef>
                <a:spcPts val="480"/>
              </a:spcBef>
              <a:spcAft>
                <a:spcPts val="0"/>
              </a:spcAft>
              <a:buClr>
                <a:srgbClr val="0BD0D9"/>
              </a:buClr>
              <a:buSzPct val="95000"/>
              <a:buFont typeface="Noto Sans Symbols"/>
              <a:buChar char="●"/>
            </a:pPr>
            <a:r>
              <a:rPr b="0" i="0" lang="en-CA" sz="2400" u="none">
                <a:solidFill>
                  <a:schemeClr val="dk1"/>
                </a:solidFill>
                <a:latin typeface="Constantia"/>
                <a:ea typeface="Constantia"/>
                <a:cs typeface="Constantia"/>
                <a:sym typeface="Constantia"/>
              </a:rPr>
              <a:t>will review the options generated by the BR Steering Committee and will offer suggestions/revisions or suggest new options to be considered </a:t>
            </a:r>
          </a:p>
          <a:p>
            <a:pPr indent="-273050" lvl="0" marL="273050" marR="0" rtl="0" algn="l">
              <a:lnSpc>
                <a:spcPct val="100000"/>
              </a:lnSpc>
              <a:spcBef>
                <a:spcPts val="480"/>
              </a:spcBef>
              <a:spcAft>
                <a:spcPts val="0"/>
              </a:spcAft>
              <a:buClr>
                <a:srgbClr val="0BD0D9"/>
              </a:buClr>
              <a:buSzPct val="95000"/>
              <a:buFont typeface="Noto Sans Symbols"/>
              <a:buChar char="●"/>
            </a:pPr>
            <a:r>
              <a:rPr b="0" i="0" lang="en-CA" sz="2400" u="none">
                <a:solidFill>
                  <a:schemeClr val="dk1"/>
                </a:solidFill>
                <a:latin typeface="Constantia"/>
                <a:ea typeface="Constantia"/>
                <a:cs typeface="Constantia"/>
                <a:sym typeface="Constantia"/>
              </a:rPr>
              <a:t>will decide to either inform the community of the recommended option(s) or to consult the community regarding the recommended option(s).</a:t>
            </a:r>
          </a:p>
        </p:txBody>
      </p:sp>
      <p:sp>
        <p:nvSpPr>
          <p:cNvPr id="192" name="Shape 192"/>
          <p:cNvSpPr txBox="1"/>
          <p:nvPr/>
        </p:nvSpPr>
        <p:spPr>
          <a:xfrm>
            <a:off x="2916237" y="650875"/>
            <a:ext cx="3070225" cy="7016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2"/>
              </a:buClr>
              <a:buSzPct val="25000"/>
              <a:buFont typeface="Calibri"/>
              <a:buNone/>
            </a:pPr>
            <a:r>
              <a:rPr b="0" i="0" lang="en-CA" sz="4000" u="none">
                <a:solidFill>
                  <a:schemeClr val="dk2"/>
                </a:solidFill>
                <a:latin typeface="Calibri"/>
                <a:ea typeface="Calibri"/>
                <a:cs typeface="Calibri"/>
                <a:sym typeface="Calibri"/>
              </a:rPr>
              <a:t>Product Goals</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Shape 197"/>
          <p:cNvSpPr txBox="1"/>
          <p:nvPr>
            <p:ph type="title"/>
          </p:nvPr>
        </p:nvSpPr>
        <p:spPr>
          <a:xfrm>
            <a:off x="457200" y="704850"/>
            <a:ext cx="8229600" cy="1143000"/>
          </a:xfrm>
          <a:prstGeom prst="rect">
            <a:avLst/>
          </a:prstGeom>
          <a:noFill/>
          <a:ln>
            <a:noFill/>
          </a:ln>
        </p:spPr>
        <p:txBody>
          <a:bodyPr anchorCtr="0" anchor="b" bIns="0" lIns="0" rIns="0" wrap="square" tIns="45700">
            <a:noAutofit/>
          </a:bodyPr>
          <a:lstStyle/>
          <a:p>
            <a:pPr indent="0" lvl="0" marL="0" marR="0" rtl="0" algn="ctr">
              <a:lnSpc>
                <a:spcPct val="100000"/>
              </a:lnSpc>
              <a:spcBef>
                <a:spcPts val="0"/>
              </a:spcBef>
              <a:spcAft>
                <a:spcPts val="0"/>
              </a:spcAft>
              <a:buClr>
                <a:schemeClr val="dk2"/>
              </a:buClr>
              <a:buSzPct val="25000"/>
              <a:buFont typeface="Calibri"/>
              <a:buNone/>
            </a:pPr>
            <a:r>
              <a:rPr b="0" i="0" lang="en-CA" sz="4000" u="none" cap="none" strike="noStrike">
                <a:solidFill>
                  <a:schemeClr val="dk2"/>
                </a:solidFill>
                <a:latin typeface="Calibri"/>
                <a:ea typeface="Calibri"/>
                <a:cs typeface="Calibri"/>
                <a:sym typeface="Calibri"/>
              </a:rPr>
              <a:t>Process Goals</a:t>
            </a:r>
          </a:p>
        </p:txBody>
      </p:sp>
      <p:sp>
        <p:nvSpPr>
          <p:cNvPr id="198" name="Shape 198"/>
          <p:cNvSpPr txBox="1"/>
          <p:nvPr>
            <p:ph idx="1" type="body"/>
          </p:nvPr>
        </p:nvSpPr>
        <p:spPr>
          <a:xfrm>
            <a:off x="457200" y="1935162"/>
            <a:ext cx="8229600" cy="4389300"/>
          </a:xfrm>
          <a:prstGeom prst="rect">
            <a:avLst/>
          </a:prstGeom>
          <a:noFill/>
          <a:ln>
            <a:noFill/>
          </a:ln>
        </p:spPr>
        <p:txBody>
          <a:bodyPr anchorCtr="0" anchor="t" bIns="45700" lIns="91425" rIns="91425" wrap="square" tIns="45700">
            <a:noAutofit/>
          </a:bodyPr>
          <a:lstStyle/>
          <a:p>
            <a:pPr indent="-273050" lvl="0" marL="273050" marR="0" rtl="0" algn="l">
              <a:lnSpc>
                <a:spcPct val="100000"/>
              </a:lnSpc>
              <a:spcBef>
                <a:spcPts val="0"/>
              </a:spcBef>
              <a:spcAft>
                <a:spcPts val="0"/>
              </a:spcAft>
              <a:buClr>
                <a:srgbClr val="0BD0D9"/>
              </a:buClr>
              <a:buSzPct val="95000"/>
              <a:buFont typeface="Arial"/>
              <a:buChar char="•"/>
            </a:pPr>
            <a:r>
              <a:rPr b="0" i="0" lang="en-CA" sz="2600" u="none">
                <a:solidFill>
                  <a:schemeClr val="dk1"/>
                </a:solidFill>
                <a:latin typeface="Constantia"/>
                <a:ea typeface="Constantia"/>
                <a:cs typeface="Constantia"/>
                <a:sym typeface="Constantia"/>
              </a:rPr>
              <a:t>That we ensure a process that is fair and transparent</a:t>
            </a:r>
          </a:p>
          <a:p>
            <a:pPr indent="-273050" lvl="0" marL="273050" marR="0" rtl="0" algn="l">
              <a:lnSpc>
                <a:spcPct val="100000"/>
              </a:lnSpc>
              <a:spcBef>
                <a:spcPts val="520"/>
              </a:spcBef>
              <a:spcAft>
                <a:spcPts val="0"/>
              </a:spcAft>
              <a:buClr>
                <a:srgbClr val="0BD0D9"/>
              </a:buClr>
              <a:buSzPct val="95000"/>
              <a:buFont typeface="Arial"/>
              <a:buChar char="•"/>
            </a:pPr>
            <a:r>
              <a:rPr b="0" i="0" lang="en-CA" sz="2600" u="none">
                <a:solidFill>
                  <a:schemeClr val="dk1"/>
                </a:solidFill>
                <a:latin typeface="Constantia"/>
                <a:ea typeface="Constantia"/>
                <a:cs typeface="Constantia"/>
                <a:sym typeface="Constantia"/>
              </a:rPr>
              <a:t>That all members are heard and respected</a:t>
            </a:r>
          </a:p>
          <a:p>
            <a:pPr indent="-273050" lvl="0" marL="273050" marR="0" rtl="0" algn="l">
              <a:lnSpc>
                <a:spcPct val="100000"/>
              </a:lnSpc>
              <a:spcBef>
                <a:spcPts val="520"/>
              </a:spcBef>
              <a:spcAft>
                <a:spcPts val="0"/>
              </a:spcAft>
              <a:buClr>
                <a:srgbClr val="0BD0D9"/>
              </a:buClr>
              <a:buSzPct val="95000"/>
              <a:buFont typeface="Arial"/>
              <a:buChar char="•"/>
            </a:pPr>
            <a:r>
              <a:rPr b="0" i="0" lang="en-CA" sz="2600" u="none">
                <a:solidFill>
                  <a:schemeClr val="dk1"/>
                </a:solidFill>
                <a:latin typeface="Constantia"/>
                <a:ea typeface="Constantia"/>
                <a:cs typeface="Constantia"/>
                <a:sym typeface="Constantia"/>
              </a:rPr>
              <a:t>That our discussions focus on what is best for all students</a:t>
            </a:r>
          </a:p>
          <a:p>
            <a:pPr indent="-273050" lvl="0" marL="273050" marR="0" rtl="0" algn="l">
              <a:lnSpc>
                <a:spcPct val="100000"/>
              </a:lnSpc>
              <a:spcBef>
                <a:spcPts val="520"/>
              </a:spcBef>
              <a:spcAft>
                <a:spcPts val="0"/>
              </a:spcAft>
              <a:buClr>
                <a:srgbClr val="0BD0D9"/>
              </a:buClr>
              <a:buSzPct val="95000"/>
              <a:buFont typeface="Arial"/>
              <a:buChar char="•"/>
            </a:pPr>
            <a:r>
              <a:rPr b="0" i="0" lang="en-CA" sz="2600" u="none">
                <a:solidFill>
                  <a:schemeClr val="dk1"/>
                </a:solidFill>
                <a:latin typeface="Constantia"/>
                <a:ea typeface="Constantia"/>
                <a:cs typeface="Constantia"/>
                <a:sym typeface="Constantia"/>
              </a:rPr>
              <a:t>Our final recommendations will be developed through a consensus process</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Shape 203"/>
          <p:cNvSpPr txBox="1"/>
          <p:nvPr>
            <p:ph idx="4294967295" type="title"/>
          </p:nvPr>
        </p:nvSpPr>
        <p:spPr>
          <a:xfrm>
            <a:off x="457200" y="1503362"/>
            <a:ext cx="8229600" cy="4240212"/>
          </a:xfrm>
          <a:prstGeom prst="rect">
            <a:avLst/>
          </a:prstGeom>
          <a:noFill/>
          <a:ln>
            <a:noFill/>
          </a:ln>
        </p:spPr>
        <p:txBody>
          <a:bodyPr anchorCtr="0" anchor="b" bIns="0" lIns="0" rIns="0" wrap="square" tIns="45700">
            <a:noAutofit/>
          </a:bodyPr>
          <a:lstStyle/>
          <a:p>
            <a:pPr indent="0" lvl="0" marL="0" marR="0" rtl="0" algn="l">
              <a:lnSpc>
                <a:spcPct val="100000"/>
              </a:lnSpc>
              <a:spcBef>
                <a:spcPts val="0"/>
              </a:spcBef>
              <a:spcAft>
                <a:spcPts val="0"/>
              </a:spcAft>
              <a:buClr>
                <a:schemeClr val="dk1"/>
              </a:buClr>
              <a:buSzPct val="25000"/>
              <a:buFont typeface="Arimo"/>
              <a:buNone/>
            </a:pPr>
            <a:br>
              <a:rPr b="1" i="0" lang="en-CA" sz="1800" u="none" cap="none" strike="noStrike">
                <a:solidFill>
                  <a:schemeClr val="dk1"/>
                </a:solidFill>
                <a:latin typeface="Arimo"/>
                <a:ea typeface="Arimo"/>
                <a:cs typeface="Arimo"/>
                <a:sym typeface="Arimo"/>
              </a:rPr>
            </a:br>
          </a:p>
        </p:txBody>
      </p:sp>
      <p:sp>
        <p:nvSpPr>
          <p:cNvPr id="204" name="Shape 204"/>
          <p:cNvSpPr txBox="1"/>
          <p:nvPr/>
        </p:nvSpPr>
        <p:spPr>
          <a:xfrm>
            <a:off x="1079500" y="1503352"/>
            <a:ext cx="7607400" cy="50913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0" i="0" lang="en-CA" sz="2400" u="none">
                <a:solidFill>
                  <a:schemeClr val="dk1"/>
                </a:solidFill>
                <a:latin typeface="Arial"/>
                <a:ea typeface="Arial"/>
                <a:cs typeface="Arial"/>
                <a:sym typeface="Arial"/>
              </a:rPr>
              <a:t>BRC Meetings						</a:t>
            </a:r>
            <a:r>
              <a:rPr lang="en-CA" sz="2400">
                <a:solidFill>
                  <a:schemeClr val="dk1"/>
                </a:solidFill>
              </a:rPr>
              <a:t>Oct</a:t>
            </a:r>
            <a:r>
              <a:rPr b="0" i="0" lang="en-CA" sz="2400" u="none">
                <a:solidFill>
                  <a:schemeClr val="dk1"/>
                </a:solidFill>
                <a:latin typeface="Arial"/>
                <a:ea typeface="Arial"/>
                <a:cs typeface="Arial"/>
                <a:sym typeface="Arial"/>
              </a:rPr>
              <a:t>. 24 (7 pm)</a:t>
            </a:r>
          </a:p>
          <a:p>
            <a:pPr indent="0" lvl="0" marL="0" marR="0" rtl="0" algn="l">
              <a:lnSpc>
                <a:spcPct val="100000"/>
              </a:lnSpc>
              <a:spcBef>
                <a:spcPts val="0"/>
              </a:spcBef>
              <a:spcAft>
                <a:spcPts val="0"/>
              </a:spcAft>
              <a:buClr>
                <a:schemeClr val="dk1"/>
              </a:buClr>
              <a:buSzPct val="25000"/>
              <a:buFont typeface="Arial"/>
              <a:buNone/>
            </a:pPr>
            <a:r>
              <a:rPr b="0" i="0" lang="en-CA" sz="2400" u="none">
                <a:solidFill>
                  <a:schemeClr val="dk1"/>
                </a:solidFill>
                <a:latin typeface="Arial"/>
                <a:ea typeface="Arial"/>
                <a:cs typeface="Arial"/>
                <a:sym typeface="Arial"/>
              </a:rPr>
              <a:t>										</a:t>
            </a:r>
            <a:r>
              <a:rPr lang="en-CA" sz="2400">
                <a:solidFill>
                  <a:schemeClr val="dk1"/>
                </a:solidFill>
              </a:rPr>
              <a:t>Nov. 7</a:t>
            </a:r>
            <a:r>
              <a:rPr lang="en-CA" sz="2400">
                <a:solidFill>
                  <a:schemeClr val="dk1"/>
                </a:solidFill>
              </a:rPr>
              <a:t> (7 pm)</a:t>
            </a:r>
          </a:p>
          <a:p>
            <a:pPr indent="0" lvl="0" marL="0" marR="0" rtl="0" algn="l">
              <a:lnSpc>
                <a:spcPct val="100000"/>
              </a:lnSpc>
              <a:spcBef>
                <a:spcPts val="0"/>
              </a:spcBef>
              <a:spcAft>
                <a:spcPts val="0"/>
              </a:spcAft>
              <a:buClr>
                <a:schemeClr val="dk1"/>
              </a:buClr>
              <a:buSzPct val="25000"/>
              <a:buFont typeface="Arial"/>
              <a:buNone/>
            </a:pPr>
            <a:r>
              <a:rPr lang="en-CA" sz="2400">
                <a:solidFill>
                  <a:schemeClr val="dk1"/>
                </a:solidFill>
              </a:rPr>
              <a:t>										Nov. 21 (7 pm)</a:t>
            </a:r>
          </a:p>
          <a:p>
            <a:pPr indent="0" lvl="0" marL="0" marR="0" rtl="0" algn="l">
              <a:lnSpc>
                <a:spcPct val="100000"/>
              </a:lnSpc>
              <a:spcBef>
                <a:spcPts val="0"/>
              </a:spcBef>
              <a:spcAft>
                <a:spcPts val="0"/>
              </a:spcAft>
              <a:buClr>
                <a:schemeClr val="dk1"/>
              </a:buClr>
              <a:buSzPct val="25000"/>
              <a:buFont typeface="Arial"/>
              <a:buNone/>
            </a:pPr>
            <a:r>
              <a:rPr lang="en-CA" sz="2400">
                <a:solidFill>
                  <a:schemeClr val="dk1"/>
                </a:solidFill>
              </a:rPr>
              <a:t>										Dec. 12 (7 pm)</a:t>
            </a:r>
          </a:p>
          <a:p>
            <a:pPr indent="0" lvl="0" marL="0" marR="0" rtl="0" algn="l">
              <a:lnSpc>
                <a:spcPct val="100000"/>
              </a:lnSpc>
              <a:spcBef>
                <a:spcPts val="0"/>
              </a:spcBef>
              <a:spcAft>
                <a:spcPts val="0"/>
              </a:spcAft>
              <a:buClr>
                <a:schemeClr val="dk1"/>
              </a:buClr>
              <a:buSzPct val="25000"/>
              <a:buFont typeface="Arial"/>
              <a:buNone/>
            </a:pPr>
            <a:r>
              <a:rPr lang="en-CA" sz="2400">
                <a:solidFill>
                  <a:schemeClr val="dk1"/>
                </a:solidFill>
              </a:rPr>
              <a:t>										</a:t>
            </a:r>
            <a:r>
              <a:rPr lang="en-CA" sz="2400">
                <a:solidFill>
                  <a:srgbClr val="FF0000"/>
                </a:solidFill>
              </a:rPr>
              <a:t>Jan. 16 (7 pm)</a:t>
            </a:r>
          </a:p>
          <a:p>
            <a:pPr indent="0" lvl="0" marL="0" marR="0" rtl="0" algn="l">
              <a:lnSpc>
                <a:spcPct val="100000"/>
              </a:lnSpc>
              <a:spcBef>
                <a:spcPts val="0"/>
              </a:spcBef>
              <a:spcAft>
                <a:spcPts val="0"/>
              </a:spcAft>
              <a:buClr>
                <a:schemeClr val="dk1"/>
              </a:buClr>
              <a:buSzPct val="25000"/>
              <a:buFont typeface="Arial"/>
              <a:buNone/>
            </a:pPr>
            <a:r>
              <a:rPr lang="en-CA" sz="2400">
                <a:solidFill>
                  <a:schemeClr val="dk1"/>
                </a:solidFill>
              </a:rPr>
              <a:t>										</a:t>
            </a:r>
          </a:p>
          <a:p>
            <a:pPr indent="0" lvl="0" marL="0" marR="0" rtl="0" algn="l">
              <a:lnSpc>
                <a:spcPct val="100000"/>
              </a:lnSpc>
              <a:spcBef>
                <a:spcPts val="0"/>
              </a:spcBef>
              <a:spcAft>
                <a:spcPts val="0"/>
              </a:spcAft>
              <a:buClr>
                <a:schemeClr val="dk1"/>
              </a:buClr>
              <a:buFont typeface="Arial"/>
              <a:buNone/>
            </a:pPr>
            <a:r>
              <a:t/>
            </a:r>
            <a:endParaRPr b="0" i="0" sz="24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CA" sz="2400" u="none">
                <a:solidFill>
                  <a:schemeClr val="dk1"/>
                </a:solidFill>
                <a:latin typeface="Arial"/>
                <a:ea typeface="Arial"/>
                <a:cs typeface="Arial"/>
                <a:sym typeface="Arial"/>
              </a:rPr>
              <a:t>Public Consultation					Jan. </a:t>
            </a:r>
            <a:r>
              <a:rPr lang="en-CA" sz="2400">
                <a:solidFill>
                  <a:schemeClr val="dk1"/>
                </a:solidFill>
              </a:rPr>
              <a:t>9</a:t>
            </a:r>
            <a:r>
              <a:rPr lang="en-CA" sz="2400">
                <a:solidFill>
                  <a:schemeClr val="dk1"/>
                </a:solidFill>
              </a:rPr>
              <a:t> (7 pm)</a:t>
            </a:r>
          </a:p>
          <a:p>
            <a:pPr indent="0" lvl="0" marL="0" marR="0" rtl="0" algn="l">
              <a:lnSpc>
                <a:spcPct val="100000"/>
              </a:lnSpc>
              <a:spcBef>
                <a:spcPts val="0"/>
              </a:spcBef>
              <a:spcAft>
                <a:spcPts val="0"/>
              </a:spcAft>
              <a:buClr>
                <a:schemeClr val="dk1"/>
              </a:buClr>
              <a:buFont typeface="Arial"/>
              <a:buNone/>
            </a:pPr>
            <a:r>
              <a:t/>
            </a:r>
            <a:endParaRPr b="0" i="0" sz="24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CA" sz="2400" u="none">
                <a:solidFill>
                  <a:schemeClr val="dk1"/>
                </a:solidFill>
                <a:latin typeface="Arial"/>
                <a:ea typeface="Arial"/>
                <a:cs typeface="Arial"/>
                <a:sym typeface="Arial"/>
              </a:rPr>
              <a:t>Admin Council Meeting				Jan. </a:t>
            </a:r>
            <a:r>
              <a:rPr lang="en-CA" sz="2400">
                <a:solidFill>
                  <a:schemeClr val="dk1"/>
                </a:solidFill>
              </a:rPr>
              <a:t>29</a:t>
            </a:r>
            <a:r>
              <a:rPr b="0" i="0" lang="en-CA" sz="2400" u="none">
                <a:solidFill>
                  <a:schemeClr val="dk1"/>
                </a:solidFill>
                <a:latin typeface="Arial"/>
                <a:ea typeface="Arial"/>
                <a:cs typeface="Arial"/>
                <a:sym typeface="Arial"/>
              </a:rPr>
              <a:t>				</a:t>
            </a:r>
          </a:p>
          <a:p>
            <a:pPr indent="0" lvl="0" marL="0" marR="0" rtl="0" algn="l">
              <a:lnSpc>
                <a:spcPct val="100000"/>
              </a:lnSpc>
              <a:spcBef>
                <a:spcPts val="0"/>
              </a:spcBef>
              <a:spcAft>
                <a:spcPts val="0"/>
              </a:spcAft>
              <a:buClr>
                <a:schemeClr val="dk1"/>
              </a:buClr>
              <a:buFont typeface="Arial"/>
              <a:buNone/>
            </a:pPr>
            <a:r>
              <a:t/>
            </a:r>
            <a:endParaRPr b="0" i="0" sz="24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CA" sz="2400" u="none">
                <a:solidFill>
                  <a:schemeClr val="dk1"/>
                </a:solidFill>
                <a:latin typeface="Arial"/>
                <a:ea typeface="Arial"/>
                <a:cs typeface="Arial"/>
                <a:sym typeface="Arial"/>
              </a:rPr>
              <a:t>Board Meeting for information		Feb. </a:t>
            </a:r>
            <a:r>
              <a:rPr lang="en-CA" sz="2400">
                <a:solidFill>
                  <a:schemeClr val="dk1"/>
                </a:solidFill>
              </a:rPr>
              <a:t>7</a:t>
            </a:r>
          </a:p>
          <a:p>
            <a:pPr indent="0" lvl="0" marL="0" marR="0" rtl="0" algn="l">
              <a:lnSpc>
                <a:spcPct val="100000"/>
              </a:lnSpc>
              <a:spcBef>
                <a:spcPts val="0"/>
              </a:spcBef>
              <a:spcAft>
                <a:spcPts val="0"/>
              </a:spcAft>
              <a:buClr>
                <a:schemeClr val="dk1"/>
              </a:buClr>
              <a:buSzPct val="25000"/>
              <a:buFont typeface="Arial"/>
              <a:buNone/>
            </a:pPr>
            <a:r>
              <a:rPr b="0" i="0" lang="en-CA" sz="2400" u="none">
                <a:solidFill>
                  <a:schemeClr val="dk1"/>
                </a:solidFill>
                <a:latin typeface="Arial"/>
                <a:ea typeface="Arial"/>
                <a:cs typeface="Arial"/>
                <a:sym typeface="Arial"/>
              </a:rPr>
              <a:t>Board Meeting for decision			</a:t>
            </a:r>
            <a:r>
              <a:rPr lang="en-CA" sz="2400">
                <a:solidFill>
                  <a:schemeClr val="dk1"/>
                </a:solidFill>
              </a:rPr>
              <a:t>Feb. 21</a:t>
            </a:r>
          </a:p>
          <a:p>
            <a:pPr indent="-69850" lvl="0" marL="0" marR="0" rtl="0" algn="l">
              <a:lnSpc>
                <a:spcPct val="100000"/>
              </a:lnSpc>
              <a:spcBef>
                <a:spcPts val="0"/>
              </a:spcBef>
              <a:spcAft>
                <a:spcPts val="0"/>
              </a:spcAft>
              <a:buClr>
                <a:schemeClr val="dk1"/>
              </a:buClr>
              <a:buFont typeface="Arial"/>
              <a:buNone/>
            </a:pPr>
            <a:r>
              <a:t/>
            </a:r>
            <a:endParaRPr sz="950">
              <a:solidFill>
                <a:srgbClr val="222222"/>
              </a:solidFill>
              <a:highlight>
                <a:srgbClr val="FFFFFF"/>
              </a:highlight>
            </a:endParaRPr>
          </a:p>
          <a:p>
            <a:pPr indent="0" lvl="0" marL="0" marR="0" rtl="0" algn="l">
              <a:lnSpc>
                <a:spcPct val="100000"/>
              </a:lnSpc>
              <a:spcBef>
                <a:spcPts val="0"/>
              </a:spcBef>
              <a:spcAft>
                <a:spcPts val="0"/>
              </a:spcAft>
              <a:buClr>
                <a:schemeClr val="dk1"/>
              </a:buClr>
              <a:buFont typeface="Arial"/>
              <a:buNone/>
            </a:pPr>
            <a:r>
              <a:t/>
            </a:r>
            <a:endParaRPr sz="2400">
              <a:solidFill>
                <a:schemeClr val="dk1"/>
              </a:solidFill>
            </a:endParaRPr>
          </a:p>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205" name="Shape 205"/>
          <p:cNvSpPr txBox="1"/>
          <p:nvPr/>
        </p:nvSpPr>
        <p:spPr>
          <a:xfrm>
            <a:off x="457200" y="704850"/>
            <a:ext cx="8229600" cy="92075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2"/>
              </a:buClr>
              <a:buSzPct val="25000"/>
              <a:buFont typeface="Calibri"/>
              <a:buNone/>
            </a:pPr>
            <a:r>
              <a:rPr b="0" i="0" lang="en-CA" sz="4000" u="none">
                <a:solidFill>
                  <a:schemeClr val="dk2"/>
                </a:solidFill>
                <a:latin typeface="Calibri"/>
                <a:ea typeface="Calibri"/>
                <a:cs typeface="Calibri"/>
                <a:sym typeface="Calibri"/>
              </a:rPr>
              <a:t>Tentative Timelines</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Shape 210"/>
          <p:cNvSpPr txBox="1"/>
          <p:nvPr>
            <p:ph type="title"/>
          </p:nvPr>
        </p:nvSpPr>
        <p:spPr>
          <a:xfrm>
            <a:off x="457200" y="704850"/>
            <a:ext cx="8229600" cy="1143000"/>
          </a:xfrm>
          <a:prstGeom prst="rect">
            <a:avLst/>
          </a:prstGeom>
          <a:noFill/>
          <a:ln>
            <a:noFill/>
          </a:ln>
        </p:spPr>
        <p:txBody>
          <a:bodyPr anchorCtr="0" anchor="b" bIns="0" lIns="0" rIns="0" wrap="square" tIns="45700">
            <a:noAutofit/>
          </a:bodyPr>
          <a:lstStyle/>
          <a:p>
            <a:pPr indent="0" lvl="0" marL="0" marR="0" rtl="0" algn="l">
              <a:lnSpc>
                <a:spcPct val="100000"/>
              </a:lnSpc>
              <a:spcBef>
                <a:spcPts val="0"/>
              </a:spcBef>
              <a:spcAft>
                <a:spcPts val="0"/>
              </a:spcAft>
              <a:buClr>
                <a:schemeClr val="dk2"/>
              </a:buClr>
              <a:buSzPct val="25000"/>
              <a:buFont typeface="Calibri"/>
              <a:buNone/>
            </a:pPr>
            <a:r>
              <a:rPr b="0" i="0" lang="en-CA" sz="4000" u="none" cap="none" strike="noStrike">
                <a:solidFill>
                  <a:schemeClr val="dk2"/>
                </a:solidFill>
                <a:latin typeface="Calibri"/>
                <a:ea typeface="Calibri"/>
                <a:cs typeface="Calibri"/>
                <a:sym typeface="Calibri"/>
              </a:rPr>
              <a:t>Criteria to Measure Impact &amp; Effectiveness of Boundary Options</a:t>
            </a:r>
          </a:p>
        </p:txBody>
      </p:sp>
      <p:sp>
        <p:nvSpPr>
          <p:cNvPr id="211" name="Shape 211"/>
          <p:cNvSpPr txBox="1"/>
          <p:nvPr/>
        </p:nvSpPr>
        <p:spPr>
          <a:xfrm>
            <a:off x="457200" y="1987550"/>
            <a:ext cx="7215187" cy="4318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Constantia"/>
              <a:buNone/>
            </a:pPr>
            <a:r>
              <a:rPr b="0" i="0" lang="en-CA" sz="2200" u="none">
                <a:solidFill>
                  <a:schemeClr val="dk1"/>
                </a:solidFill>
                <a:latin typeface="Constantia"/>
                <a:ea typeface="Constantia"/>
                <a:cs typeface="Constantia"/>
                <a:sym typeface="Constantia"/>
              </a:rPr>
              <a:t>Possible criteria could include but is not limited to:</a:t>
            </a:r>
          </a:p>
        </p:txBody>
      </p:sp>
      <p:sp>
        <p:nvSpPr>
          <p:cNvPr id="212" name="Shape 212"/>
          <p:cNvSpPr txBox="1"/>
          <p:nvPr/>
        </p:nvSpPr>
        <p:spPr>
          <a:xfrm>
            <a:off x="658525" y="2681100"/>
            <a:ext cx="8156400" cy="3283200"/>
          </a:xfrm>
          <a:prstGeom prst="rect">
            <a:avLst/>
          </a:prstGeom>
          <a:noFill/>
          <a:ln>
            <a:noFill/>
          </a:ln>
        </p:spPr>
        <p:txBody>
          <a:bodyPr anchorCtr="0" anchor="t" bIns="91425" lIns="91425" rIns="91425" wrap="square" tIns="91425">
            <a:noAutofit/>
          </a:bodyPr>
          <a:lstStyle/>
          <a:p>
            <a:pPr lvl="0">
              <a:spcBef>
                <a:spcPts val="0"/>
              </a:spcBef>
              <a:buNone/>
            </a:pPr>
            <a:r>
              <a:rPr lang="en-CA"/>
              <a:t>Criteria (could include but should not be limited to the following) </a:t>
            </a:r>
          </a:p>
          <a:p>
            <a:pPr lvl="0">
              <a:spcBef>
                <a:spcPts val="0"/>
              </a:spcBef>
              <a:buNone/>
            </a:pPr>
            <a:r>
              <a:rPr lang="en-CA"/>
              <a:t>● Viability of Program – How many students are required to offer and maintain program in an educationally sound and fiscally responsible way? </a:t>
            </a:r>
          </a:p>
          <a:p>
            <a:pPr lvl="0">
              <a:spcBef>
                <a:spcPts val="0"/>
              </a:spcBef>
              <a:buNone/>
            </a:pPr>
            <a:r>
              <a:rPr lang="en-CA"/>
              <a:t>● Proximity to schools -- Are opportunities for walk-to schools being maximized, school routes safe, and natural boundaries incorporated into the proposed options? </a:t>
            </a:r>
          </a:p>
          <a:p>
            <a:pPr lvl="0">
              <a:spcBef>
                <a:spcPts val="0"/>
              </a:spcBef>
              <a:buNone/>
            </a:pPr>
            <a:r>
              <a:rPr lang="en-CA"/>
              <a:t>● Portables and Portapaks -- Are students being accommodated in permanent facilities and is the use of portable classrooms minimized in the proposed options? </a:t>
            </a:r>
          </a:p>
          <a:p>
            <a:pPr lvl="0">
              <a:spcBef>
                <a:spcPts val="0"/>
              </a:spcBef>
              <a:buNone/>
            </a:pPr>
            <a:r>
              <a:rPr lang="en-CA"/>
              <a:t>● Balance of overall enrolment -- Is student access to programs, resources and extracurricular opportunities being maximized? Is over and underutilization of buildings avoided to the extent possible? </a:t>
            </a:r>
          </a:p>
          <a:p>
            <a:pPr lvl="0">
              <a:spcBef>
                <a:spcPts val="0"/>
              </a:spcBef>
              <a:buNone/>
            </a:pPr>
            <a:r>
              <a:rPr lang="en-CA"/>
              <a:t>● Stable, long-term boundaries -- Do the projections show long term stability and result in avoiding the need for additional boundary changes in the short term? </a:t>
            </a:r>
          </a:p>
          <a:p>
            <a:pPr lvl="0">
              <a:spcBef>
                <a:spcPts val="0"/>
              </a:spcBef>
              <a:buNone/>
            </a:pPr>
            <a:r>
              <a:rPr lang="en-CA"/>
              <a:t>● Transportation -- Does the option demonstrate cost effective transportation? </a:t>
            </a:r>
          </a:p>
          <a:p>
            <a:pPr lvl="0">
              <a:spcBef>
                <a:spcPts val="0"/>
              </a:spcBef>
              <a:buNone/>
            </a:pPr>
            <a:r>
              <a:rPr lang="en-CA"/>
              <a:t>● Fiscally Responsible -- Does the option strive to reduce unnecessary costs? </a:t>
            </a:r>
          </a:p>
          <a:p>
            <a:pPr lvl="0">
              <a:spcBef>
                <a:spcPts val="0"/>
              </a:spcBef>
              <a:buNone/>
            </a:pPr>
            <a:r>
              <a:rPr lang="en-CA"/>
              <a:t>● Student Experience -- Does the option demonstrate an effort to reduce the number of school moves students have experienced? Are cohorts kept together? </a:t>
            </a:r>
          </a:p>
          <a:p>
            <a:pPr lvl="0">
              <a:spcBef>
                <a:spcPts val="0"/>
              </a:spcBef>
              <a:buNone/>
            </a:pPr>
            <a:r>
              <a:rPr lang="en-CA"/>
              <a:t>● Other -- Any other criteria recommended by the Boundary Review Steering Committee or Boundary Review Committee </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Shape 217"/>
          <p:cNvSpPr txBox="1"/>
          <p:nvPr/>
        </p:nvSpPr>
        <p:spPr>
          <a:xfrm>
            <a:off x="2357437" y="725487"/>
            <a:ext cx="4811712" cy="7080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2"/>
              </a:buClr>
              <a:buSzPct val="25000"/>
              <a:buFont typeface="Calibri"/>
              <a:buNone/>
            </a:pPr>
            <a:r>
              <a:rPr lang="en-CA" sz="4000">
                <a:solidFill>
                  <a:schemeClr val="dk2"/>
                </a:solidFill>
                <a:latin typeface="Calibri"/>
                <a:ea typeface="Calibri"/>
                <a:cs typeface="Calibri"/>
                <a:sym typeface="Calibri"/>
              </a:rPr>
              <a:t>Milton #10 PS</a:t>
            </a:r>
            <a:r>
              <a:rPr lang="en-CA" sz="4000">
                <a:solidFill>
                  <a:schemeClr val="dk2"/>
                </a:solidFill>
                <a:latin typeface="Calibri"/>
                <a:ea typeface="Calibri"/>
                <a:cs typeface="Calibri"/>
                <a:sym typeface="Calibri"/>
              </a:rPr>
              <a:t> BRC</a:t>
            </a:r>
          </a:p>
          <a:p>
            <a:pPr indent="0" lvl="0" marL="0" marR="0" rtl="0" algn="l">
              <a:lnSpc>
                <a:spcPct val="100000"/>
              </a:lnSpc>
              <a:spcBef>
                <a:spcPts val="0"/>
              </a:spcBef>
              <a:spcAft>
                <a:spcPts val="0"/>
              </a:spcAft>
              <a:buClr>
                <a:schemeClr val="dk2"/>
              </a:buClr>
              <a:buFont typeface="Calibri"/>
              <a:buNone/>
            </a:pPr>
            <a:r>
              <a:t/>
            </a:r>
            <a:endParaRPr sz="4000">
              <a:solidFill>
                <a:schemeClr val="dk2"/>
              </a:solidFill>
              <a:latin typeface="Calibri"/>
              <a:ea typeface="Calibri"/>
              <a:cs typeface="Calibri"/>
              <a:sym typeface="Calibri"/>
            </a:endParaRPr>
          </a:p>
          <a:p>
            <a:pPr indent="0" lvl="0" marL="0" marR="0" rtl="0" algn="l">
              <a:lnSpc>
                <a:spcPct val="100000"/>
              </a:lnSpc>
              <a:spcBef>
                <a:spcPts val="0"/>
              </a:spcBef>
              <a:spcAft>
                <a:spcPts val="0"/>
              </a:spcAft>
              <a:buClr>
                <a:schemeClr val="dk2"/>
              </a:buClr>
              <a:buFont typeface="Calibri"/>
              <a:buNone/>
            </a:pPr>
            <a:r>
              <a:t/>
            </a:r>
            <a:endParaRPr sz="4000">
              <a:solidFill>
                <a:schemeClr val="dk2"/>
              </a:solidFill>
              <a:latin typeface="Calibri"/>
              <a:ea typeface="Calibri"/>
              <a:cs typeface="Calibri"/>
              <a:sym typeface="Calibri"/>
            </a:endParaRPr>
          </a:p>
        </p:txBody>
      </p:sp>
      <p:pic>
        <p:nvPicPr>
          <p:cNvPr id="218" name="Shape 218"/>
          <p:cNvPicPr preferRelativeResize="0"/>
          <p:nvPr/>
        </p:nvPicPr>
        <p:blipFill>
          <a:blip r:embed="rId3">
            <a:alphaModFix/>
          </a:blip>
          <a:stretch>
            <a:fillRect/>
          </a:stretch>
        </p:blipFill>
        <p:spPr>
          <a:xfrm>
            <a:off x="152400" y="1614150"/>
            <a:ext cx="8755551" cy="4117176"/>
          </a:xfrm>
          <a:prstGeom prst="rect">
            <a:avLst/>
          </a:prstGeom>
          <a:noFill/>
          <a:ln>
            <a:noFill/>
          </a:ln>
        </p:spPr>
      </p:pic>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Shape 223"/>
          <p:cNvSpPr txBox="1"/>
          <p:nvPr>
            <p:ph type="title"/>
          </p:nvPr>
        </p:nvSpPr>
        <p:spPr>
          <a:xfrm>
            <a:off x="457200" y="704850"/>
            <a:ext cx="8229600" cy="1143000"/>
          </a:xfrm>
          <a:prstGeom prst="rect">
            <a:avLst/>
          </a:prstGeom>
          <a:noFill/>
          <a:ln>
            <a:noFill/>
          </a:ln>
        </p:spPr>
        <p:txBody>
          <a:bodyPr anchorCtr="0" anchor="b" bIns="0" lIns="0" rIns="0" wrap="square" tIns="45700">
            <a:noAutofit/>
          </a:bodyPr>
          <a:lstStyle/>
          <a:p>
            <a:pPr indent="0" lvl="0" marL="0" marR="0" rtl="0" algn="ctr">
              <a:lnSpc>
                <a:spcPct val="100000"/>
              </a:lnSpc>
              <a:spcBef>
                <a:spcPts val="0"/>
              </a:spcBef>
              <a:spcAft>
                <a:spcPts val="0"/>
              </a:spcAft>
              <a:buClr>
                <a:schemeClr val="dk2"/>
              </a:buClr>
              <a:buSzPct val="25000"/>
              <a:buFont typeface="Calibri"/>
              <a:buNone/>
            </a:pPr>
            <a:r>
              <a:rPr b="0" i="0" lang="en-CA" sz="4000" u="none" cap="none" strike="noStrike">
                <a:solidFill>
                  <a:schemeClr val="dk2"/>
                </a:solidFill>
                <a:latin typeface="Calibri"/>
                <a:ea typeface="Calibri"/>
                <a:cs typeface="Calibri"/>
                <a:sym typeface="Calibri"/>
              </a:rPr>
              <a:t>Communication</a:t>
            </a:r>
          </a:p>
        </p:txBody>
      </p:sp>
      <p:sp>
        <p:nvSpPr>
          <p:cNvPr id="224" name="Shape 224"/>
          <p:cNvSpPr txBox="1"/>
          <p:nvPr>
            <p:ph idx="1" type="body"/>
          </p:nvPr>
        </p:nvSpPr>
        <p:spPr>
          <a:xfrm>
            <a:off x="457200" y="1935162"/>
            <a:ext cx="8229600" cy="4389300"/>
          </a:xfrm>
          <a:prstGeom prst="rect">
            <a:avLst/>
          </a:prstGeom>
          <a:noFill/>
          <a:ln>
            <a:noFill/>
          </a:ln>
        </p:spPr>
        <p:txBody>
          <a:bodyPr anchorCtr="0" anchor="t" bIns="45700" lIns="91425" rIns="91425" wrap="square" tIns="45700">
            <a:noAutofit/>
          </a:bodyPr>
          <a:lstStyle/>
          <a:p>
            <a:pPr indent="-273050" lvl="0" marL="273050" marR="0" rtl="0" algn="l">
              <a:lnSpc>
                <a:spcPct val="100000"/>
              </a:lnSpc>
              <a:spcBef>
                <a:spcPts val="0"/>
              </a:spcBef>
              <a:spcAft>
                <a:spcPts val="0"/>
              </a:spcAft>
              <a:buClr>
                <a:srgbClr val="0BD0D9"/>
              </a:buClr>
              <a:buSzPct val="95000"/>
              <a:buFont typeface="Arial"/>
              <a:buChar char="•"/>
            </a:pPr>
            <a:r>
              <a:rPr b="0" i="0" lang="en-CA" sz="2400" u="none">
                <a:solidFill>
                  <a:schemeClr val="dk1"/>
                </a:solidFill>
                <a:latin typeface="Constantia"/>
                <a:ea typeface="Constantia"/>
                <a:cs typeface="Constantia"/>
                <a:sym typeface="Constantia"/>
              </a:rPr>
              <a:t>BRC members - will occur through the HDSB website, FAQs, Meeting Minutes, email to the Chair</a:t>
            </a:r>
          </a:p>
          <a:p>
            <a:pPr indent="-273050" lvl="0" marL="273050" marR="0" rtl="0" algn="l">
              <a:lnSpc>
                <a:spcPct val="100000"/>
              </a:lnSpc>
              <a:spcBef>
                <a:spcPts val="480"/>
              </a:spcBef>
              <a:spcAft>
                <a:spcPts val="0"/>
              </a:spcAft>
              <a:buClr>
                <a:srgbClr val="0BD0D9"/>
              </a:buClr>
              <a:buSzPct val="95000"/>
              <a:buFont typeface="Arial"/>
              <a:buNone/>
            </a:pPr>
            <a:r>
              <a:t/>
            </a:r>
            <a:endParaRPr b="0" i="0" sz="2400" u="none">
              <a:solidFill>
                <a:schemeClr val="dk1"/>
              </a:solidFill>
              <a:latin typeface="Constantia"/>
              <a:ea typeface="Constantia"/>
              <a:cs typeface="Constantia"/>
              <a:sym typeface="Constantia"/>
            </a:endParaRPr>
          </a:p>
          <a:p>
            <a:pPr indent="-273050" lvl="0" marL="273050" marR="0" rtl="0" algn="l">
              <a:lnSpc>
                <a:spcPct val="100000"/>
              </a:lnSpc>
              <a:spcBef>
                <a:spcPts val="480"/>
              </a:spcBef>
              <a:spcAft>
                <a:spcPts val="0"/>
              </a:spcAft>
              <a:buClr>
                <a:srgbClr val="0BD0D9"/>
              </a:buClr>
              <a:buSzPct val="95000"/>
              <a:buFont typeface="Arial"/>
              <a:buChar char="•"/>
            </a:pPr>
            <a:r>
              <a:rPr b="0" i="0" lang="en-CA" sz="2400" u="none">
                <a:solidFill>
                  <a:schemeClr val="dk1"/>
                </a:solidFill>
                <a:latin typeface="Constantia"/>
                <a:ea typeface="Constantia"/>
                <a:cs typeface="Constantia"/>
                <a:sym typeface="Constantia"/>
              </a:rPr>
              <a:t>Schools/Councils –common school newsletter content, HDSB website, email to inform of community consultation</a:t>
            </a:r>
          </a:p>
          <a:p>
            <a:pPr indent="-273050" lvl="0" marL="273050" marR="0" rtl="0" algn="l">
              <a:lnSpc>
                <a:spcPct val="100000"/>
              </a:lnSpc>
              <a:spcBef>
                <a:spcPts val="480"/>
              </a:spcBef>
              <a:spcAft>
                <a:spcPts val="0"/>
              </a:spcAft>
              <a:buClr>
                <a:srgbClr val="0BD0D9"/>
              </a:buClr>
              <a:buSzPct val="95000"/>
              <a:buFont typeface="Arial"/>
              <a:buNone/>
            </a:pPr>
            <a:r>
              <a:t/>
            </a:r>
            <a:endParaRPr b="0" i="0" sz="2400" u="none">
              <a:solidFill>
                <a:schemeClr val="dk1"/>
              </a:solidFill>
              <a:latin typeface="Constantia"/>
              <a:ea typeface="Constantia"/>
              <a:cs typeface="Constantia"/>
              <a:sym typeface="Constantia"/>
            </a:endParaRPr>
          </a:p>
          <a:p>
            <a:pPr indent="-273050" lvl="0" marL="273050" marR="0" rtl="0" algn="l">
              <a:lnSpc>
                <a:spcPct val="100000"/>
              </a:lnSpc>
              <a:spcBef>
                <a:spcPts val="480"/>
              </a:spcBef>
              <a:spcAft>
                <a:spcPts val="0"/>
              </a:spcAft>
              <a:buClr>
                <a:srgbClr val="0BD0D9"/>
              </a:buClr>
              <a:buSzPct val="95000"/>
              <a:buFont typeface="Arial"/>
              <a:buChar char="•"/>
            </a:pPr>
            <a:r>
              <a:rPr b="0" i="0" lang="en-CA" sz="2400" u="none">
                <a:solidFill>
                  <a:schemeClr val="dk1"/>
                </a:solidFill>
                <a:latin typeface="Constantia"/>
                <a:ea typeface="Constantia"/>
                <a:cs typeface="Constantia"/>
                <a:sym typeface="Constantia"/>
              </a:rPr>
              <a:t>Community – email at end of process, HDSB website</a:t>
            </a:r>
          </a:p>
          <a:p>
            <a:pPr indent="-273050" lvl="0" marL="273050" marR="0" rtl="0" algn="l">
              <a:lnSpc>
                <a:spcPct val="100000"/>
              </a:lnSpc>
              <a:spcBef>
                <a:spcPts val="480"/>
              </a:spcBef>
              <a:spcAft>
                <a:spcPts val="0"/>
              </a:spcAft>
              <a:buClr>
                <a:srgbClr val="0BD0D9"/>
              </a:buClr>
              <a:buSzPct val="95000"/>
              <a:buFont typeface="Arial"/>
              <a:buNone/>
            </a:pPr>
            <a:r>
              <a:t/>
            </a:r>
            <a:endParaRPr b="0" i="0" sz="2400" u="none">
              <a:solidFill>
                <a:schemeClr val="dk1"/>
              </a:solidFill>
              <a:latin typeface="Constantia"/>
              <a:ea typeface="Constantia"/>
              <a:cs typeface="Constantia"/>
              <a:sym typeface="Constantia"/>
            </a:endParaRPr>
          </a:p>
          <a:p>
            <a:pPr indent="-273050" lvl="0" marL="273050" marR="0" rtl="0" algn="l">
              <a:lnSpc>
                <a:spcPct val="100000"/>
              </a:lnSpc>
              <a:spcBef>
                <a:spcPts val="480"/>
              </a:spcBef>
              <a:spcAft>
                <a:spcPts val="0"/>
              </a:spcAft>
              <a:buClr>
                <a:srgbClr val="0BD0D9"/>
              </a:buClr>
              <a:buSzPct val="95000"/>
              <a:buFont typeface="Arial"/>
              <a:buChar char="•"/>
            </a:pPr>
            <a:r>
              <a:rPr b="0" i="0" lang="en-CA" sz="2400" u="none">
                <a:solidFill>
                  <a:schemeClr val="dk1"/>
                </a:solidFill>
                <a:latin typeface="Constantia"/>
                <a:ea typeface="Constantia"/>
                <a:cs typeface="Constantia"/>
                <a:sym typeface="Constantia"/>
              </a:rPr>
              <a:t>We will review the need for communication at the end of each meeting and decide upon the content and method </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Shape 229"/>
          <p:cNvSpPr txBox="1"/>
          <p:nvPr>
            <p:ph type="title"/>
          </p:nvPr>
        </p:nvSpPr>
        <p:spPr>
          <a:xfrm>
            <a:off x="457200" y="704850"/>
            <a:ext cx="8229600" cy="1143000"/>
          </a:xfrm>
          <a:prstGeom prst="rect">
            <a:avLst/>
          </a:prstGeom>
          <a:noFill/>
          <a:ln>
            <a:noFill/>
          </a:ln>
        </p:spPr>
        <p:txBody>
          <a:bodyPr anchorCtr="0" anchor="b" bIns="0" lIns="0" rIns="0" wrap="square" tIns="45700">
            <a:noAutofit/>
          </a:bodyPr>
          <a:lstStyle/>
          <a:p>
            <a:pPr indent="0" lvl="0" marL="0" marR="0" rtl="0" algn="ctr">
              <a:lnSpc>
                <a:spcPct val="100000"/>
              </a:lnSpc>
              <a:spcBef>
                <a:spcPts val="0"/>
              </a:spcBef>
              <a:spcAft>
                <a:spcPts val="0"/>
              </a:spcAft>
              <a:buClr>
                <a:schemeClr val="dk2"/>
              </a:buClr>
              <a:buSzPct val="25000"/>
              <a:buFont typeface="Calibri"/>
              <a:buNone/>
            </a:pPr>
            <a:r>
              <a:rPr b="0" i="0" lang="en-CA" sz="4000" u="none" cap="none" strike="noStrike">
                <a:solidFill>
                  <a:schemeClr val="dk2"/>
                </a:solidFill>
                <a:latin typeface="Calibri"/>
                <a:ea typeface="Calibri"/>
                <a:cs typeface="Calibri"/>
                <a:sym typeface="Calibri"/>
              </a:rPr>
              <a:t>Initial Scenarios and Maps</a:t>
            </a:r>
          </a:p>
        </p:txBody>
      </p:sp>
      <p:sp>
        <p:nvSpPr>
          <p:cNvPr id="230" name="Shape 230"/>
          <p:cNvSpPr txBox="1"/>
          <p:nvPr>
            <p:ph idx="1" type="body"/>
          </p:nvPr>
        </p:nvSpPr>
        <p:spPr>
          <a:xfrm>
            <a:off x="457200" y="1935162"/>
            <a:ext cx="8229600" cy="4389437"/>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BD0D9"/>
              </a:buClr>
              <a:buSzPct val="25000"/>
              <a:buFont typeface="Noto Sans Symbols"/>
              <a:buNone/>
            </a:pPr>
            <a:r>
              <a:rPr b="0" i="0" lang="en-CA" sz="2800" u="sng">
                <a:solidFill>
                  <a:schemeClr val="dk1"/>
                </a:solidFill>
                <a:latin typeface="Constantia"/>
                <a:ea typeface="Constantia"/>
                <a:cs typeface="Constantia"/>
                <a:sym typeface="Constantia"/>
              </a:rPr>
              <a:t>Guiding Questions</a:t>
            </a:r>
          </a:p>
          <a:p>
            <a:pPr indent="0" lvl="0" marL="0" marR="0" rtl="0" algn="l">
              <a:lnSpc>
                <a:spcPct val="100000"/>
              </a:lnSpc>
              <a:spcBef>
                <a:spcPts val="360"/>
              </a:spcBef>
              <a:spcAft>
                <a:spcPts val="0"/>
              </a:spcAft>
              <a:buClr>
                <a:srgbClr val="0BD0D9"/>
              </a:buClr>
              <a:buSzPct val="95000"/>
              <a:buFont typeface="Noto Sans Symbols"/>
              <a:buNone/>
            </a:pPr>
            <a:r>
              <a:t/>
            </a:r>
            <a:endParaRPr b="0" i="0" sz="1800" u="none">
              <a:solidFill>
                <a:schemeClr val="dk1"/>
              </a:solidFill>
              <a:latin typeface="Constantia"/>
              <a:ea typeface="Constantia"/>
              <a:cs typeface="Constantia"/>
              <a:sym typeface="Constantia"/>
            </a:endParaRPr>
          </a:p>
          <a:p>
            <a:pPr indent="0" lvl="0" marL="0" marR="0" rtl="0" algn="l">
              <a:lnSpc>
                <a:spcPct val="100000"/>
              </a:lnSpc>
              <a:spcBef>
                <a:spcPts val="520"/>
              </a:spcBef>
              <a:spcAft>
                <a:spcPts val="0"/>
              </a:spcAft>
              <a:buClr>
                <a:srgbClr val="0BD0D9"/>
              </a:buClr>
              <a:buSzPct val="95000"/>
              <a:buFont typeface="Arial"/>
              <a:buChar char="•"/>
            </a:pPr>
            <a:r>
              <a:rPr b="0" i="0" lang="en-CA" sz="2600" u="none">
                <a:solidFill>
                  <a:schemeClr val="dk1"/>
                </a:solidFill>
                <a:latin typeface="Constantia"/>
                <a:ea typeface="Constantia"/>
                <a:cs typeface="Constantia"/>
                <a:sym typeface="Constantia"/>
              </a:rPr>
              <a:t>What scenarios do you feel have promise?</a:t>
            </a:r>
          </a:p>
          <a:p>
            <a:pPr indent="0" lvl="0" marL="0" marR="0" rtl="0" algn="l">
              <a:lnSpc>
                <a:spcPct val="100000"/>
              </a:lnSpc>
              <a:spcBef>
                <a:spcPts val="520"/>
              </a:spcBef>
              <a:spcAft>
                <a:spcPts val="0"/>
              </a:spcAft>
              <a:buClr>
                <a:srgbClr val="0BD0D9"/>
              </a:buClr>
              <a:buSzPct val="95000"/>
              <a:buFont typeface="Arial"/>
              <a:buChar char="•"/>
            </a:pPr>
            <a:r>
              <a:rPr b="0" i="0" lang="en-CA" sz="2600" u="none">
                <a:solidFill>
                  <a:schemeClr val="dk1"/>
                </a:solidFill>
                <a:latin typeface="Constantia"/>
                <a:ea typeface="Constantia"/>
                <a:cs typeface="Constantia"/>
                <a:sym typeface="Constantia"/>
              </a:rPr>
              <a:t>What can you offer to make a scenario better?</a:t>
            </a:r>
          </a:p>
          <a:p>
            <a:pPr indent="0" lvl="0" marL="0" marR="0" rtl="0" algn="l">
              <a:lnSpc>
                <a:spcPct val="100000"/>
              </a:lnSpc>
              <a:spcBef>
                <a:spcPts val="520"/>
              </a:spcBef>
              <a:spcAft>
                <a:spcPts val="0"/>
              </a:spcAft>
              <a:buClr>
                <a:srgbClr val="0BD0D9"/>
              </a:buClr>
              <a:buSzPct val="95000"/>
              <a:buFont typeface="Arial"/>
              <a:buChar char="•"/>
            </a:pPr>
            <a:r>
              <a:rPr b="0" i="0" lang="en-CA" sz="2600" u="none">
                <a:solidFill>
                  <a:schemeClr val="dk1"/>
                </a:solidFill>
                <a:latin typeface="Constantia"/>
                <a:ea typeface="Constantia"/>
                <a:cs typeface="Constantia"/>
                <a:sym typeface="Constantia"/>
              </a:rPr>
              <a:t>What scenarios can you NOT live with?  Why?</a:t>
            </a:r>
          </a:p>
          <a:p>
            <a:pPr indent="0" lvl="0" marL="0" marR="0" rtl="0" algn="l">
              <a:lnSpc>
                <a:spcPct val="100000"/>
              </a:lnSpc>
              <a:spcBef>
                <a:spcPts val="520"/>
              </a:spcBef>
              <a:spcAft>
                <a:spcPts val="0"/>
              </a:spcAft>
              <a:buClr>
                <a:srgbClr val="0BD0D9"/>
              </a:buClr>
              <a:buSzPct val="95000"/>
              <a:buFont typeface="Arial"/>
              <a:buChar char="•"/>
            </a:pPr>
            <a:r>
              <a:rPr b="0" i="0" lang="en-CA" sz="2600" u="none">
                <a:solidFill>
                  <a:schemeClr val="dk1"/>
                </a:solidFill>
                <a:latin typeface="Constantia"/>
                <a:ea typeface="Constantia"/>
                <a:cs typeface="Constantia"/>
                <a:sym typeface="Constantia"/>
              </a:rPr>
              <a:t>What did we miss (e.g., alternate scenarios)?</a:t>
            </a:r>
          </a:p>
          <a:p>
            <a:pPr indent="-273050" lvl="0" marL="273050" marR="0" rtl="0" algn="l">
              <a:spcBef>
                <a:spcPts val="520"/>
              </a:spcBef>
              <a:spcAft>
                <a:spcPts val="0"/>
              </a:spcAft>
              <a:buClr>
                <a:srgbClr val="0BD0D9"/>
              </a:buClr>
              <a:buSzPct val="95000"/>
              <a:buFont typeface="Noto Sans Symbols"/>
              <a:buNone/>
            </a:pPr>
            <a:r>
              <a:t/>
            </a:r>
            <a:endParaRPr b="0" i="0" sz="2600" u="none">
              <a:solidFill>
                <a:schemeClr val="dk1"/>
              </a:solidFill>
              <a:latin typeface="Constantia"/>
              <a:ea typeface="Constantia"/>
              <a:cs typeface="Constantia"/>
              <a:sym typeface="Constanti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Shape 235"/>
          <p:cNvSpPr txBox="1"/>
          <p:nvPr>
            <p:ph type="title"/>
          </p:nvPr>
        </p:nvSpPr>
        <p:spPr>
          <a:xfrm>
            <a:off x="457200" y="704850"/>
            <a:ext cx="8229600" cy="1143000"/>
          </a:xfrm>
          <a:prstGeom prst="rect">
            <a:avLst/>
          </a:prstGeom>
          <a:noFill/>
          <a:ln>
            <a:noFill/>
          </a:ln>
        </p:spPr>
        <p:txBody>
          <a:bodyPr anchorCtr="0" anchor="b" bIns="0" lIns="0" rIns="0" wrap="square" tIns="45700">
            <a:noAutofit/>
          </a:bodyPr>
          <a:lstStyle/>
          <a:p>
            <a:pPr indent="0" lvl="0" marL="0" marR="0" rtl="0" algn="ctr">
              <a:lnSpc>
                <a:spcPct val="100000"/>
              </a:lnSpc>
              <a:spcBef>
                <a:spcPts val="0"/>
              </a:spcBef>
              <a:spcAft>
                <a:spcPts val="0"/>
              </a:spcAft>
              <a:buClr>
                <a:schemeClr val="dk2"/>
              </a:buClr>
              <a:buSzPct val="25000"/>
              <a:buFont typeface="Cambria"/>
              <a:buNone/>
            </a:pPr>
            <a:r>
              <a:rPr b="0" i="0" lang="en-CA" sz="6000" u="none" cap="none" strike="noStrike">
                <a:solidFill>
                  <a:schemeClr val="dk2"/>
                </a:solidFill>
                <a:latin typeface="Cambria"/>
                <a:ea typeface="Cambria"/>
                <a:cs typeface="Cambria"/>
                <a:sym typeface="Cambria"/>
              </a:rPr>
              <a:t>Next Meeting</a:t>
            </a:r>
          </a:p>
        </p:txBody>
      </p:sp>
      <p:sp>
        <p:nvSpPr>
          <p:cNvPr id="236" name="Shape 236"/>
          <p:cNvSpPr txBox="1"/>
          <p:nvPr>
            <p:ph idx="1" type="body"/>
          </p:nvPr>
        </p:nvSpPr>
        <p:spPr>
          <a:xfrm>
            <a:off x="457200" y="2239962"/>
            <a:ext cx="8229600" cy="43893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None/>
            </a:pPr>
            <a:r>
              <a:rPr b="0" i="0" lang="en-CA" sz="3000" u="none">
                <a:solidFill>
                  <a:schemeClr val="dk1"/>
                </a:solidFill>
                <a:latin typeface="Constantia"/>
                <a:ea typeface="Constantia"/>
                <a:cs typeface="Constantia"/>
                <a:sym typeface="Constantia"/>
              </a:rPr>
              <a:t>Tuesday, </a:t>
            </a:r>
            <a:r>
              <a:rPr lang="en-CA" sz="3000">
                <a:latin typeface="Constantia"/>
                <a:ea typeface="Constantia"/>
                <a:cs typeface="Constantia"/>
                <a:sym typeface="Constantia"/>
              </a:rPr>
              <a:t>November 7</a:t>
            </a:r>
            <a:r>
              <a:rPr lang="en-CA" sz="3000">
                <a:latin typeface="Constantia"/>
                <a:ea typeface="Constantia"/>
                <a:cs typeface="Constantia"/>
                <a:sym typeface="Constantia"/>
              </a:rPr>
              <a:t> </a:t>
            </a:r>
            <a:r>
              <a:rPr b="0" i="0" lang="en-CA" sz="3000" u="none">
                <a:solidFill>
                  <a:schemeClr val="dk1"/>
                </a:solidFill>
                <a:latin typeface="Constantia"/>
                <a:ea typeface="Constantia"/>
                <a:cs typeface="Constantia"/>
                <a:sym typeface="Constantia"/>
              </a:rPr>
              <a:t>(7:00 – 9:00 p.m.)</a:t>
            </a:r>
          </a:p>
          <a:p>
            <a:pPr indent="-273050" lvl="0" marL="273050" marR="0" rtl="0" algn="ctr">
              <a:lnSpc>
                <a:spcPct val="100000"/>
              </a:lnSpc>
              <a:spcBef>
                <a:spcPts val="520"/>
              </a:spcBef>
              <a:spcAft>
                <a:spcPts val="0"/>
              </a:spcAft>
              <a:buClr>
                <a:srgbClr val="0BD0D9"/>
              </a:buClr>
              <a:buSzPct val="25000"/>
              <a:buFont typeface="Noto Sans Symbols"/>
              <a:buNone/>
            </a:pPr>
            <a:r>
              <a:rPr b="0" i="0" lang="en-CA" sz="3000" u="none">
                <a:solidFill>
                  <a:schemeClr val="dk1"/>
                </a:solidFill>
                <a:latin typeface="Constantia"/>
                <a:ea typeface="Constantia"/>
                <a:cs typeface="Constantia"/>
                <a:sym typeface="Constantia"/>
              </a:rPr>
              <a:t> </a:t>
            </a:r>
            <a:r>
              <a:rPr lang="en-CA" sz="3000">
                <a:latin typeface="Constantia"/>
                <a:ea typeface="Constantia"/>
                <a:cs typeface="Constantia"/>
                <a:sym typeface="Constantia"/>
              </a:rPr>
              <a:t>Boyne Public</a:t>
            </a:r>
            <a:r>
              <a:rPr lang="en-CA" sz="3000">
                <a:latin typeface="Constantia"/>
                <a:ea typeface="Constantia"/>
                <a:cs typeface="Constantia"/>
                <a:sym typeface="Constantia"/>
              </a:rPr>
              <a:t> School - Library</a:t>
            </a:r>
          </a:p>
          <a:p>
            <a:pPr indent="-273050" lvl="0" marL="273050" marR="0" rtl="0" algn="ctr">
              <a:lnSpc>
                <a:spcPct val="100000"/>
              </a:lnSpc>
              <a:spcBef>
                <a:spcPts val="520"/>
              </a:spcBef>
              <a:spcAft>
                <a:spcPts val="0"/>
              </a:spcAft>
              <a:buClr>
                <a:srgbClr val="0BD0D9"/>
              </a:buClr>
              <a:buSzPct val="25000"/>
              <a:buFont typeface="Noto Sans Symbols"/>
              <a:buNone/>
            </a:pPr>
            <a:r>
              <a:t/>
            </a:r>
            <a:endParaRPr sz="3000">
              <a:latin typeface="Constantia"/>
              <a:ea typeface="Constantia"/>
              <a:cs typeface="Constantia"/>
              <a:sym typeface="Constantia"/>
            </a:endParaRPr>
          </a:p>
          <a:p>
            <a:pPr indent="0" lvl="0" marL="0" rtl="0">
              <a:spcBef>
                <a:spcPts val="0"/>
              </a:spcBef>
              <a:buClr>
                <a:schemeClr val="dk1"/>
              </a:buClr>
              <a:buSzPct val="25000"/>
              <a:buFont typeface="Arial"/>
              <a:buNone/>
            </a:pPr>
            <a:r>
              <a:rPr lang="en-CA" sz="2400"/>
              <a:t>BRC Meetings						</a:t>
            </a:r>
            <a:r>
              <a:rPr lang="en-CA" sz="2400"/>
              <a:t>Oct. 24 (7 pm)</a:t>
            </a:r>
          </a:p>
          <a:p>
            <a:pPr indent="0" lvl="0" marL="0" rtl="0">
              <a:spcBef>
                <a:spcPts val="0"/>
              </a:spcBef>
              <a:buClr>
                <a:schemeClr val="dk1"/>
              </a:buClr>
              <a:buSzPct val="25000"/>
              <a:buFont typeface="Arial"/>
              <a:buNone/>
            </a:pPr>
            <a:r>
              <a:rPr lang="en-CA" sz="2400"/>
              <a:t>										Nov. 7 (7 pm)</a:t>
            </a:r>
          </a:p>
          <a:p>
            <a:pPr indent="0" lvl="0" marL="0" rtl="0">
              <a:spcBef>
                <a:spcPts val="0"/>
              </a:spcBef>
              <a:buClr>
                <a:schemeClr val="dk1"/>
              </a:buClr>
              <a:buSzPct val="25000"/>
              <a:buFont typeface="Arial"/>
              <a:buNone/>
            </a:pPr>
            <a:r>
              <a:rPr lang="en-CA" sz="2400"/>
              <a:t>										Nov. 21 (7 pm)</a:t>
            </a:r>
          </a:p>
          <a:p>
            <a:pPr indent="0" lvl="0" marL="0" rtl="0">
              <a:spcBef>
                <a:spcPts val="0"/>
              </a:spcBef>
              <a:buClr>
                <a:schemeClr val="dk1"/>
              </a:buClr>
              <a:buSzPct val="25000"/>
              <a:buFont typeface="Arial"/>
              <a:buNone/>
            </a:pPr>
            <a:r>
              <a:rPr lang="en-CA" sz="2400"/>
              <a:t>										Dec. 12 (7 pm)</a:t>
            </a:r>
          </a:p>
          <a:p>
            <a:pPr indent="0" lvl="0" marL="0" rtl="0">
              <a:spcBef>
                <a:spcPts val="0"/>
              </a:spcBef>
              <a:buClr>
                <a:schemeClr val="dk1"/>
              </a:buClr>
              <a:buSzPct val="25000"/>
              <a:buFont typeface="Arial"/>
              <a:buNone/>
            </a:pPr>
            <a:r>
              <a:rPr lang="en-CA" sz="2400"/>
              <a:t>										</a:t>
            </a:r>
            <a:r>
              <a:rPr lang="en-CA" sz="2400">
                <a:solidFill>
                  <a:srgbClr val="FF0000"/>
                </a:solidFill>
              </a:rPr>
              <a:t>Jan. 16 (7 pm)</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Shape 110"/>
          <p:cNvSpPr txBox="1"/>
          <p:nvPr>
            <p:ph type="title"/>
          </p:nvPr>
        </p:nvSpPr>
        <p:spPr>
          <a:xfrm>
            <a:off x="457200" y="704850"/>
            <a:ext cx="8229600" cy="1143000"/>
          </a:xfrm>
          <a:prstGeom prst="rect">
            <a:avLst/>
          </a:prstGeom>
          <a:noFill/>
          <a:ln>
            <a:noFill/>
          </a:ln>
        </p:spPr>
        <p:txBody>
          <a:bodyPr anchorCtr="0" anchor="b" bIns="0" lIns="0" rIns="0" wrap="square" tIns="45700">
            <a:noAutofit/>
          </a:bodyPr>
          <a:lstStyle/>
          <a:p>
            <a:pPr indent="0" lvl="0" marL="0" marR="0" rtl="0" algn="ctr">
              <a:lnSpc>
                <a:spcPct val="100000"/>
              </a:lnSpc>
              <a:spcBef>
                <a:spcPts val="0"/>
              </a:spcBef>
              <a:spcAft>
                <a:spcPts val="0"/>
              </a:spcAft>
              <a:buClr>
                <a:schemeClr val="dk2"/>
              </a:buClr>
              <a:buSzPct val="25000"/>
              <a:buFont typeface="Cambria"/>
              <a:buNone/>
            </a:pPr>
            <a:r>
              <a:rPr b="0" i="0" lang="en-CA" sz="4000" u="none" cap="none" strike="noStrike">
                <a:solidFill>
                  <a:schemeClr val="dk2"/>
                </a:solidFill>
                <a:latin typeface="Cambria"/>
                <a:ea typeface="Cambria"/>
                <a:cs typeface="Cambria"/>
                <a:sym typeface="Cambria"/>
              </a:rPr>
              <a:t>Agenda</a:t>
            </a:r>
          </a:p>
        </p:txBody>
      </p:sp>
      <p:sp>
        <p:nvSpPr>
          <p:cNvPr id="111" name="Shape 111"/>
          <p:cNvSpPr txBox="1"/>
          <p:nvPr>
            <p:ph idx="1" type="body"/>
          </p:nvPr>
        </p:nvSpPr>
        <p:spPr>
          <a:xfrm>
            <a:off x="457200" y="1935162"/>
            <a:ext cx="8229600" cy="4389437"/>
          </a:xfrm>
          <a:prstGeom prst="rect">
            <a:avLst/>
          </a:prstGeom>
          <a:noFill/>
          <a:ln>
            <a:noFill/>
          </a:ln>
        </p:spPr>
        <p:txBody>
          <a:bodyPr anchorCtr="0" anchor="t" bIns="45700" lIns="91425" rIns="91425" wrap="square" tIns="45700">
            <a:noAutofit/>
          </a:bodyPr>
          <a:lstStyle/>
          <a:p>
            <a:pPr indent="-273050" lvl="0" marL="273050" marR="0" rtl="0" algn="l">
              <a:lnSpc>
                <a:spcPct val="100000"/>
              </a:lnSpc>
              <a:spcBef>
                <a:spcPts val="0"/>
              </a:spcBef>
              <a:spcAft>
                <a:spcPts val="0"/>
              </a:spcAft>
              <a:buClr>
                <a:srgbClr val="0BD0D9"/>
              </a:buClr>
              <a:buSzPct val="95000"/>
              <a:buFont typeface="Arial"/>
              <a:buChar char="•"/>
            </a:pPr>
            <a:r>
              <a:rPr b="0" i="0" lang="en-CA" sz="2600" u="none">
                <a:solidFill>
                  <a:schemeClr val="dk1"/>
                </a:solidFill>
                <a:latin typeface="Constantia"/>
                <a:ea typeface="Constantia"/>
                <a:cs typeface="Constantia"/>
                <a:sym typeface="Constantia"/>
              </a:rPr>
              <a:t>Introductions, agenda and materials</a:t>
            </a:r>
          </a:p>
          <a:p>
            <a:pPr indent="-273050" lvl="0" marL="273050" marR="0" rtl="0" algn="l">
              <a:lnSpc>
                <a:spcPct val="100000"/>
              </a:lnSpc>
              <a:spcBef>
                <a:spcPts val="520"/>
              </a:spcBef>
              <a:spcAft>
                <a:spcPts val="0"/>
              </a:spcAft>
              <a:buClr>
                <a:srgbClr val="0BD0D9"/>
              </a:buClr>
              <a:buSzPct val="95000"/>
              <a:buFont typeface="Arial"/>
              <a:buChar char="•"/>
            </a:pPr>
            <a:r>
              <a:rPr b="0" i="0" lang="en-CA" sz="2600" u="none">
                <a:solidFill>
                  <a:schemeClr val="dk1"/>
                </a:solidFill>
                <a:latin typeface="Constantia"/>
                <a:ea typeface="Constantia"/>
                <a:cs typeface="Constantia"/>
                <a:sym typeface="Constantia"/>
              </a:rPr>
              <a:t>Purpose and desired outcomes</a:t>
            </a:r>
          </a:p>
          <a:p>
            <a:pPr indent="-273050" lvl="0" marL="273050" marR="0" rtl="0" algn="l">
              <a:lnSpc>
                <a:spcPct val="100000"/>
              </a:lnSpc>
              <a:spcBef>
                <a:spcPts val="520"/>
              </a:spcBef>
              <a:spcAft>
                <a:spcPts val="0"/>
              </a:spcAft>
              <a:buClr>
                <a:srgbClr val="0BD0D9"/>
              </a:buClr>
              <a:buSzPct val="95000"/>
              <a:buFont typeface="Arial"/>
              <a:buChar char="•"/>
            </a:pPr>
            <a:r>
              <a:rPr b="0" i="0" lang="en-CA" sz="2600" u="none">
                <a:solidFill>
                  <a:schemeClr val="dk1"/>
                </a:solidFill>
                <a:latin typeface="Constantia"/>
                <a:ea typeface="Constantia"/>
                <a:cs typeface="Constantia"/>
                <a:sym typeface="Constantia"/>
              </a:rPr>
              <a:t>Roles</a:t>
            </a:r>
          </a:p>
          <a:p>
            <a:pPr indent="-273050" lvl="0" marL="273050" marR="0" rtl="0" algn="l">
              <a:lnSpc>
                <a:spcPct val="100000"/>
              </a:lnSpc>
              <a:spcBef>
                <a:spcPts val="520"/>
              </a:spcBef>
              <a:spcAft>
                <a:spcPts val="0"/>
              </a:spcAft>
              <a:buClr>
                <a:srgbClr val="0BD0D9"/>
              </a:buClr>
              <a:buSzPct val="95000"/>
              <a:buFont typeface="Arial"/>
              <a:buChar char="•"/>
            </a:pPr>
            <a:r>
              <a:rPr b="0" i="0" lang="en-CA" sz="2600" u="sng">
                <a:solidFill>
                  <a:schemeClr val="hlink"/>
                </a:solidFill>
                <a:latin typeface="Constantia"/>
                <a:ea typeface="Constantia"/>
                <a:cs typeface="Constantia"/>
                <a:sym typeface="Constantia"/>
                <a:hlinkClick r:id="rId3"/>
              </a:rPr>
              <a:t>Boundary Review Administrative Procedure</a:t>
            </a:r>
          </a:p>
          <a:p>
            <a:pPr indent="-273050" lvl="0" marL="273050" marR="0" rtl="0" algn="l">
              <a:lnSpc>
                <a:spcPct val="100000"/>
              </a:lnSpc>
              <a:spcBef>
                <a:spcPts val="520"/>
              </a:spcBef>
              <a:spcAft>
                <a:spcPts val="0"/>
              </a:spcAft>
              <a:buClr>
                <a:srgbClr val="0BD0D9"/>
              </a:buClr>
              <a:buSzPct val="95000"/>
              <a:buFont typeface="Arial"/>
              <a:buChar char="•"/>
            </a:pPr>
            <a:r>
              <a:rPr b="0" i="0" lang="en-CA" sz="2600" u="none">
                <a:solidFill>
                  <a:schemeClr val="dk1"/>
                </a:solidFill>
                <a:latin typeface="Constantia"/>
                <a:ea typeface="Constantia"/>
                <a:cs typeface="Constantia"/>
                <a:sym typeface="Constantia"/>
              </a:rPr>
              <a:t>Timelines</a:t>
            </a:r>
          </a:p>
          <a:p>
            <a:pPr indent="-273050" lvl="0" marL="273050" marR="0" rtl="0" algn="l">
              <a:lnSpc>
                <a:spcPct val="100000"/>
              </a:lnSpc>
              <a:spcBef>
                <a:spcPts val="520"/>
              </a:spcBef>
              <a:spcAft>
                <a:spcPts val="0"/>
              </a:spcAft>
              <a:buClr>
                <a:srgbClr val="0BD0D9"/>
              </a:buClr>
              <a:buSzPct val="95000"/>
              <a:buFont typeface="Arial"/>
              <a:buChar char="•"/>
            </a:pPr>
            <a:r>
              <a:rPr b="0" i="0" lang="en-CA" sz="2600" u="none">
                <a:solidFill>
                  <a:schemeClr val="dk1"/>
                </a:solidFill>
                <a:latin typeface="Constantia"/>
                <a:ea typeface="Constantia"/>
                <a:cs typeface="Constantia"/>
                <a:sym typeface="Constantia"/>
              </a:rPr>
              <a:t>Selection Criteria</a:t>
            </a:r>
          </a:p>
          <a:p>
            <a:pPr indent="-273050" lvl="0" marL="273050" marR="0" rtl="0" algn="l">
              <a:lnSpc>
                <a:spcPct val="100000"/>
              </a:lnSpc>
              <a:spcBef>
                <a:spcPts val="520"/>
              </a:spcBef>
              <a:spcAft>
                <a:spcPts val="0"/>
              </a:spcAft>
              <a:buClr>
                <a:srgbClr val="0BD0D9"/>
              </a:buClr>
              <a:buSzPct val="95000"/>
              <a:buFont typeface="Arial"/>
              <a:buChar char="•"/>
            </a:pPr>
            <a:r>
              <a:rPr b="0" i="0" lang="en-CA" sz="2600" u="none">
                <a:solidFill>
                  <a:schemeClr val="dk1"/>
                </a:solidFill>
                <a:latin typeface="Constantia"/>
                <a:ea typeface="Constantia"/>
                <a:cs typeface="Constantia"/>
                <a:sym typeface="Constantia"/>
              </a:rPr>
              <a:t>Scenarios and maps</a:t>
            </a:r>
          </a:p>
          <a:p>
            <a:pPr indent="0" lvl="0" marL="0" marR="0" rtl="0" algn="l">
              <a:lnSpc>
                <a:spcPct val="100000"/>
              </a:lnSpc>
              <a:spcBef>
                <a:spcPts val="52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Shape 117"/>
          <p:cNvSpPr txBox="1"/>
          <p:nvPr/>
        </p:nvSpPr>
        <p:spPr>
          <a:xfrm>
            <a:off x="554850" y="1328950"/>
            <a:ext cx="8034300" cy="7017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4617B"/>
              </a:buClr>
              <a:buSzPct val="25000"/>
              <a:buFont typeface="Calibri"/>
              <a:buNone/>
            </a:pPr>
            <a:r>
              <a:rPr b="0" i="0" lang="en-CA" sz="4000" u="none">
                <a:solidFill>
                  <a:srgbClr val="04617B"/>
                </a:solidFill>
                <a:latin typeface="Calibri"/>
                <a:ea typeface="Calibri"/>
                <a:cs typeface="Calibri"/>
                <a:sym typeface="Calibri"/>
              </a:rPr>
              <a:t>Boundary Review Steering Committee</a:t>
            </a:r>
          </a:p>
        </p:txBody>
      </p:sp>
      <p:grpSp>
        <p:nvGrpSpPr>
          <p:cNvPr id="118" name="Shape 118"/>
          <p:cNvGrpSpPr/>
          <p:nvPr/>
        </p:nvGrpSpPr>
        <p:grpSpPr>
          <a:xfrm>
            <a:off x="585668" y="2196316"/>
            <a:ext cx="7972742" cy="4452293"/>
            <a:chOff x="68262" y="0"/>
            <a:chExt cx="4576775" cy="7729675"/>
          </a:xfrm>
        </p:grpSpPr>
        <p:sp>
          <p:nvSpPr>
            <p:cNvPr id="119" name="Shape 119"/>
            <p:cNvSpPr txBox="1"/>
            <p:nvPr/>
          </p:nvSpPr>
          <p:spPr>
            <a:xfrm>
              <a:off x="68262" y="1277937"/>
              <a:ext cx="2508300" cy="8526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CA" sz="1400" u="none">
                  <a:solidFill>
                    <a:srgbClr val="000000"/>
                  </a:solidFill>
                  <a:latin typeface="Arial"/>
                  <a:ea typeface="Arial"/>
                  <a:cs typeface="Arial"/>
                  <a:sym typeface="Arial"/>
                </a:rPr>
                <a:t>Superintendent of Program</a:t>
              </a:r>
            </a:p>
            <a:p>
              <a:pPr indent="0" lvl="0" marL="0" marR="0" rtl="0" algn="l">
                <a:lnSpc>
                  <a:spcPct val="100000"/>
                </a:lnSpc>
                <a:spcBef>
                  <a:spcPts val="0"/>
                </a:spcBef>
                <a:spcAft>
                  <a:spcPts val="0"/>
                </a:spcAft>
                <a:buNone/>
              </a:pPr>
              <a:r>
                <a:t/>
              </a:r>
              <a:endParaRPr b="0" i="0" sz="1200" u="none">
                <a:solidFill>
                  <a:srgbClr val="000000"/>
                </a:solidFill>
                <a:latin typeface="Arial"/>
                <a:ea typeface="Arial"/>
                <a:cs typeface="Arial"/>
                <a:sym typeface="Arial"/>
              </a:endParaRPr>
            </a:p>
          </p:txBody>
        </p:sp>
        <p:sp>
          <p:nvSpPr>
            <p:cNvPr id="120" name="Shape 120"/>
            <p:cNvSpPr txBox="1"/>
            <p:nvPr/>
          </p:nvSpPr>
          <p:spPr>
            <a:xfrm>
              <a:off x="2713037" y="1277937"/>
              <a:ext cx="1932000" cy="8508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lang="en-CA" sz="1100"/>
                <a:t>Cristina Salmina</a:t>
              </a:r>
            </a:p>
            <a:p>
              <a:pPr indent="0" lvl="0" marL="0" marR="0" rtl="0" algn="l">
                <a:lnSpc>
                  <a:spcPct val="100000"/>
                </a:lnSpc>
                <a:spcBef>
                  <a:spcPts val="0"/>
                </a:spcBef>
                <a:spcAft>
                  <a:spcPts val="0"/>
                </a:spcAft>
                <a:buClr>
                  <a:srgbClr val="000000"/>
                </a:buClr>
                <a:buSzPct val="25000"/>
                <a:buFont typeface="Arial"/>
                <a:buNone/>
              </a:pPr>
              <a:r>
                <a:rPr b="0" i="0" lang="en-CA" sz="1200" u="none">
                  <a:solidFill>
                    <a:srgbClr val="000000"/>
                  </a:solidFill>
                  <a:latin typeface="Arial"/>
                  <a:ea typeface="Arial"/>
                  <a:cs typeface="Arial"/>
                  <a:sym typeface="Arial"/>
                </a:rPr>
                <a:t> </a:t>
              </a:r>
            </a:p>
            <a:p>
              <a:pPr indent="0" lvl="0" marL="0" marR="0" rtl="0" algn="l">
                <a:lnSpc>
                  <a:spcPct val="100000"/>
                </a:lnSpc>
                <a:spcBef>
                  <a:spcPts val="0"/>
                </a:spcBef>
                <a:spcAft>
                  <a:spcPts val="0"/>
                </a:spcAft>
                <a:buNone/>
              </a:pPr>
              <a:r>
                <a:t/>
              </a:r>
              <a:endParaRPr b="0" i="0" sz="1200" u="none">
                <a:solidFill>
                  <a:srgbClr val="000000"/>
                </a:solidFill>
                <a:latin typeface="Arial"/>
                <a:ea typeface="Arial"/>
                <a:cs typeface="Arial"/>
                <a:sym typeface="Arial"/>
              </a:endParaRPr>
            </a:p>
          </p:txBody>
        </p:sp>
        <p:sp>
          <p:nvSpPr>
            <p:cNvPr id="121" name="Shape 121"/>
            <p:cNvSpPr txBox="1"/>
            <p:nvPr/>
          </p:nvSpPr>
          <p:spPr>
            <a:xfrm>
              <a:off x="68262" y="2130425"/>
              <a:ext cx="2508300" cy="8826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CA" sz="1400" u="none">
                  <a:solidFill>
                    <a:srgbClr val="000000"/>
                  </a:solidFill>
                  <a:latin typeface="Arial"/>
                  <a:ea typeface="Arial"/>
                  <a:cs typeface="Arial"/>
                  <a:sym typeface="Arial"/>
                </a:rPr>
                <a:t>Superintendent of Business</a:t>
              </a:r>
            </a:p>
            <a:p>
              <a:pPr indent="0" lvl="0" marL="0" marR="0" rtl="0" algn="l">
                <a:lnSpc>
                  <a:spcPct val="100000"/>
                </a:lnSpc>
                <a:spcBef>
                  <a:spcPts val="0"/>
                </a:spcBef>
                <a:spcAft>
                  <a:spcPts val="0"/>
                </a:spcAft>
                <a:buNone/>
              </a:pPr>
              <a:r>
                <a:t/>
              </a:r>
              <a:endParaRPr b="0" i="0" sz="1200" u="none">
                <a:solidFill>
                  <a:srgbClr val="000000"/>
                </a:solidFill>
                <a:latin typeface="Arial"/>
                <a:ea typeface="Arial"/>
                <a:cs typeface="Arial"/>
                <a:sym typeface="Arial"/>
              </a:endParaRPr>
            </a:p>
          </p:txBody>
        </p:sp>
        <p:sp>
          <p:nvSpPr>
            <p:cNvPr id="122" name="Shape 122"/>
            <p:cNvSpPr txBox="1"/>
            <p:nvPr/>
          </p:nvSpPr>
          <p:spPr>
            <a:xfrm>
              <a:off x="2713037" y="2130425"/>
              <a:ext cx="1932000" cy="8826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CA" sz="1100" u="none">
                  <a:solidFill>
                    <a:srgbClr val="000000"/>
                  </a:solidFill>
                  <a:latin typeface="Arial"/>
                  <a:ea typeface="Arial"/>
                  <a:cs typeface="Arial"/>
                  <a:sym typeface="Arial"/>
                </a:rPr>
                <a:t>Lucy Veerman</a:t>
              </a:r>
            </a:p>
            <a:p>
              <a:pPr indent="0" lvl="0" marL="0" marR="0" rtl="0" algn="l">
                <a:lnSpc>
                  <a:spcPct val="100000"/>
                </a:lnSpc>
                <a:spcBef>
                  <a:spcPts val="0"/>
                </a:spcBef>
                <a:spcAft>
                  <a:spcPts val="0"/>
                </a:spcAft>
                <a:buClr>
                  <a:srgbClr val="000000"/>
                </a:buClr>
                <a:buSzPct val="25000"/>
                <a:buFont typeface="Arial"/>
                <a:buNone/>
              </a:pPr>
              <a:r>
                <a:rPr b="0" i="0" lang="en-CA" sz="1400" u="none">
                  <a:solidFill>
                    <a:srgbClr val="000000"/>
                  </a:solidFill>
                  <a:latin typeface="Arial"/>
                  <a:ea typeface="Arial"/>
                  <a:cs typeface="Arial"/>
                  <a:sym typeface="Arial"/>
                </a:rPr>
                <a:t> </a:t>
              </a:r>
            </a:p>
            <a:p>
              <a:pPr indent="0" lvl="0" marL="0" marR="0" rtl="0" algn="l">
                <a:lnSpc>
                  <a:spcPct val="100000"/>
                </a:lnSpc>
                <a:spcBef>
                  <a:spcPts val="0"/>
                </a:spcBef>
                <a:spcAft>
                  <a:spcPts val="0"/>
                </a:spcAft>
                <a:buNone/>
              </a:pPr>
              <a:r>
                <a:t/>
              </a:r>
              <a:endParaRPr b="0" i="0" sz="1200" u="none">
                <a:solidFill>
                  <a:srgbClr val="000000"/>
                </a:solidFill>
                <a:latin typeface="Arial"/>
                <a:ea typeface="Arial"/>
                <a:cs typeface="Arial"/>
                <a:sym typeface="Arial"/>
              </a:endParaRPr>
            </a:p>
          </p:txBody>
        </p:sp>
        <p:sp>
          <p:nvSpPr>
            <p:cNvPr id="123" name="Shape 123"/>
            <p:cNvSpPr txBox="1"/>
            <p:nvPr/>
          </p:nvSpPr>
          <p:spPr>
            <a:xfrm>
              <a:off x="68262" y="3013075"/>
              <a:ext cx="2508300" cy="1278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CA" sz="1400" u="none">
                  <a:solidFill>
                    <a:srgbClr val="000000"/>
                  </a:solidFill>
                  <a:latin typeface="Arial"/>
                  <a:ea typeface="Arial"/>
                  <a:cs typeface="Arial"/>
                  <a:sym typeface="Arial"/>
                </a:rPr>
                <a:t>Manager from Planning Department</a:t>
              </a:r>
            </a:p>
            <a:p>
              <a:pPr indent="0" lvl="0" marL="0" marR="0" rtl="0" algn="l">
                <a:lnSpc>
                  <a:spcPct val="100000"/>
                </a:lnSpc>
                <a:spcBef>
                  <a:spcPts val="0"/>
                </a:spcBef>
                <a:spcAft>
                  <a:spcPts val="0"/>
                </a:spcAft>
                <a:buNone/>
              </a:pPr>
              <a:r>
                <a:t/>
              </a:r>
              <a:endParaRPr b="0" i="0" sz="1200" u="none">
                <a:solidFill>
                  <a:srgbClr val="000000"/>
                </a:solidFill>
                <a:latin typeface="Arial"/>
                <a:ea typeface="Arial"/>
                <a:cs typeface="Arial"/>
                <a:sym typeface="Arial"/>
              </a:endParaRPr>
            </a:p>
          </p:txBody>
        </p:sp>
        <p:sp>
          <p:nvSpPr>
            <p:cNvPr id="124" name="Shape 124"/>
            <p:cNvSpPr txBox="1"/>
            <p:nvPr/>
          </p:nvSpPr>
          <p:spPr>
            <a:xfrm>
              <a:off x="2713037" y="3011487"/>
              <a:ext cx="1932000" cy="12795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CA" sz="1100" u="none">
                  <a:solidFill>
                    <a:srgbClr val="000000"/>
                  </a:solidFill>
                  <a:latin typeface="Arial"/>
                  <a:ea typeface="Arial"/>
                  <a:cs typeface="Arial"/>
                  <a:sym typeface="Arial"/>
                </a:rPr>
                <a:t>Dom Renzella (Manager)</a:t>
              </a:r>
            </a:p>
            <a:p>
              <a:pPr indent="0" lvl="0" marL="0" marR="0" rtl="0" algn="l">
                <a:lnSpc>
                  <a:spcPct val="100000"/>
                </a:lnSpc>
                <a:spcBef>
                  <a:spcPts val="0"/>
                </a:spcBef>
                <a:spcAft>
                  <a:spcPts val="0"/>
                </a:spcAft>
                <a:buClr>
                  <a:srgbClr val="000000"/>
                </a:buClr>
                <a:buSzPct val="25000"/>
                <a:buFont typeface="Arial"/>
                <a:buNone/>
              </a:pPr>
              <a:r>
                <a:rPr lang="en-CA" sz="1100"/>
                <a:t>Michelle D’Aguiar</a:t>
              </a:r>
            </a:p>
            <a:p>
              <a:pPr indent="0" lvl="0" marL="0" marR="0" rtl="0" algn="l">
                <a:lnSpc>
                  <a:spcPct val="100000"/>
                </a:lnSpc>
                <a:spcBef>
                  <a:spcPts val="0"/>
                </a:spcBef>
                <a:spcAft>
                  <a:spcPts val="0"/>
                </a:spcAft>
                <a:buClr>
                  <a:srgbClr val="000000"/>
                </a:buClr>
                <a:buSzPct val="25000"/>
                <a:buFont typeface="Arial"/>
                <a:buNone/>
              </a:pPr>
              <a:r>
                <a:rPr lang="en-CA" sz="1100"/>
                <a:t>Mitchell Gundy</a:t>
              </a:r>
            </a:p>
            <a:p>
              <a:pPr indent="0" lvl="0" marL="0" marR="0" rtl="0" algn="l">
                <a:lnSpc>
                  <a:spcPct val="100000"/>
                </a:lnSpc>
                <a:spcBef>
                  <a:spcPts val="0"/>
                </a:spcBef>
                <a:spcAft>
                  <a:spcPts val="0"/>
                </a:spcAft>
                <a:buClr>
                  <a:srgbClr val="000000"/>
                </a:buClr>
                <a:buFont typeface="Arial"/>
                <a:buNone/>
              </a:pPr>
              <a:r>
                <a:t/>
              </a:r>
              <a:endParaRPr sz="1100"/>
            </a:p>
            <a:p>
              <a:pPr indent="0" lvl="0" marL="0" marR="0" rtl="0" algn="l">
                <a:lnSpc>
                  <a:spcPct val="100000"/>
                </a:lnSpc>
                <a:spcBef>
                  <a:spcPts val="0"/>
                </a:spcBef>
                <a:spcAft>
                  <a:spcPts val="0"/>
                </a:spcAft>
                <a:buClr>
                  <a:srgbClr val="000000"/>
                </a:buClr>
                <a:buSzPct val="25000"/>
                <a:buFont typeface="Arial"/>
                <a:buNone/>
              </a:pPr>
              <a:r>
                <a:rPr b="0" i="0" lang="en-CA" sz="1200" u="none">
                  <a:solidFill>
                    <a:srgbClr val="000000"/>
                  </a:solidFill>
                  <a:latin typeface="Arial"/>
                  <a:ea typeface="Arial"/>
                  <a:cs typeface="Arial"/>
                  <a:sym typeface="Arial"/>
                </a:rPr>
                <a:t> </a:t>
              </a:r>
            </a:p>
            <a:p>
              <a:pPr indent="0" lvl="0" marL="0" marR="0" rtl="0" algn="l">
                <a:lnSpc>
                  <a:spcPct val="100000"/>
                </a:lnSpc>
                <a:spcBef>
                  <a:spcPts val="0"/>
                </a:spcBef>
                <a:spcAft>
                  <a:spcPts val="0"/>
                </a:spcAft>
                <a:buNone/>
              </a:pPr>
              <a:r>
                <a:t/>
              </a:r>
              <a:endParaRPr b="0" i="0" sz="1200" u="none">
                <a:solidFill>
                  <a:srgbClr val="000000"/>
                </a:solidFill>
                <a:latin typeface="Arial"/>
                <a:ea typeface="Arial"/>
                <a:cs typeface="Arial"/>
                <a:sym typeface="Arial"/>
              </a:endParaRPr>
            </a:p>
          </p:txBody>
        </p:sp>
        <p:sp>
          <p:nvSpPr>
            <p:cNvPr id="125" name="Shape 125"/>
            <p:cNvSpPr txBox="1"/>
            <p:nvPr/>
          </p:nvSpPr>
          <p:spPr>
            <a:xfrm>
              <a:off x="68262" y="4291012"/>
              <a:ext cx="2508300" cy="1278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CA" sz="1400" u="none">
                  <a:solidFill>
                    <a:srgbClr val="000000"/>
                  </a:solidFill>
                  <a:latin typeface="Arial"/>
                  <a:ea typeface="Arial"/>
                  <a:cs typeface="Arial"/>
                  <a:sym typeface="Arial"/>
                </a:rPr>
                <a:t>Trustees for all of the affected areas</a:t>
              </a:r>
            </a:p>
            <a:p>
              <a:pPr indent="0" lvl="0" marL="0" marR="0" rtl="0" algn="l">
                <a:lnSpc>
                  <a:spcPct val="100000"/>
                </a:lnSpc>
                <a:spcBef>
                  <a:spcPts val="0"/>
                </a:spcBef>
                <a:spcAft>
                  <a:spcPts val="0"/>
                </a:spcAft>
                <a:buClr>
                  <a:srgbClr val="000000"/>
                </a:buClr>
                <a:buSzPct val="25000"/>
                <a:buFont typeface="Arial"/>
                <a:buNone/>
              </a:pPr>
              <a:r>
                <a:rPr b="0" i="0" lang="en-CA" sz="1200" u="none">
                  <a:solidFill>
                    <a:srgbClr val="000000"/>
                  </a:solidFill>
                  <a:latin typeface="Arial"/>
                  <a:ea typeface="Arial"/>
                  <a:cs typeface="Arial"/>
                  <a:sym typeface="Arial"/>
                </a:rPr>
                <a:t> </a:t>
              </a:r>
            </a:p>
            <a:p>
              <a:pPr indent="0" lvl="0" marL="0" marR="0" rtl="0" algn="l">
                <a:lnSpc>
                  <a:spcPct val="100000"/>
                </a:lnSpc>
                <a:spcBef>
                  <a:spcPts val="0"/>
                </a:spcBef>
                <a:spcAft>
                  <a:spcPts val="0"/>
                </a:spcAft>
                <a:buNone/>
              </a:pPr>
              <a:r>
                <a:t/>
              </a:r>
              <a:endParaRPr b="0" i="0" sz="1200" u="none">
                <a:solidFill>
                  <a:srgbClr val="000000"/>
                </a:solidFill>
                <a:latin typeface="Arial"/>
                <a:ea typeface="Arial"/>
                <a:cs typeface="Arial"/>
                <a:sym typeface="Arial"/>
              </a:endParaRPr>
            </a:p>
          </p:txBody>
        </p:sp>
        <p:sp>
          <p:nvSpPr>
            <p:cNvPr id="126" name="Shape 126"/>
            <p:cNvSpPr txBox="1"/>
            <p:nvPr/>
          </p:nvSpPr>
          <p:spPr>
            <a:xfrm>
              <a:off x="2713037" y="4291012"/>
              <a:ext cx="1932000" cy="12795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CA" sz="1100" u="none">
                  <a:solidFill>
                    <a:srgbClr val="000000"/>
                  </a:solidFill>
                  <a:latin typeface="Arial"/>
                  <a:ea typeface="Arial"/>
                  <a:cs typeface="Arial"/>
                  <a:sym typeface="Arial"/>
                </a:rPr>
                <a:t>Trustee Kim Graves</a:t>
              </a:r>
            </a:p>
            <a:p>
              <a:pPr indent="0" lvl="0" marL="0" marR="0" rtl="0" algn="l">
                <a:lnSpc>
                  <a:spcPct val="100000"/>
                </a:lnSpc>
                <a:spcBef>
                  <a:spcPts val="0"/>
                </a:spcBef>
                <a:spcAft>
                  <a:spcPts val="0"/>
                </a:spcAft>
                <a:buClr>
                  <a:srgbClr val="000000"/>
                </a:buClr>
                <a:buFont typeface="Arial"/>
                <a:buNone/>
              </a:pPr>
              <a:r>
                <a:t/>
              </a:r>
              <a:endParaRPr sz="1100"/>
            </a:p>
            <a:p>
              <a:pPr indent="0" lvl="0" marL="0" marR="0" rtl="0" algn="l">
                <a:lnSpc>
                  <a:spcPct val="100000"/>
                </a:lnSpc>
                <a:spcBef>
                  <a:spcPts val="0"/>
                </a:spcBef>
                <a:spcAft>
                  <a:spcPts val="0"/>
                </a:spcAft>
                <a:buClr>
                  <a:srgbClr val="000000"/>
                </a:buClr>
                <a:buSzPct val="25000"/>
                <a:buFont typeface="Arial"/>
                <a:buNone/>
              </a:pPr>
              <a:r>
                <a:rPr b="0" i="0" lang="en-CA" sz="1200" u="none">
                  <a:solidFill>
                    <a:srgbClr val="000000"/>
                  </a:solidFill>
                  <a:latin typeface="Arial"/>
                  <a:ea typeface="Arial"/>
                  <a:cs typeface="Arial"/>
                  <a:sym typeface="Arial"/>
                </a:rPr>
                <a:t> </a:t>
              </a:r>
            </a:p>
            <a:p>
              <a:pPr indent="0" lvl="0" marL="0" marR="0" rtl="0" algn="l">
                <a:lnSpc>
                  <a:spcPct val="100000"/>
                </a:lnSpc>
                <a:spcBef>
                  <a:spcPts val="0"/>
                </a:spcBef>
                <a:spcAft>
                  <a:spcPts val="0"/>
                </a:spcAft>
                <a:buNone/>
              </a:pPr>
              <a:r>
                <a:t/>
              </a:r>
              <a:endParaRPr b="0" i="0" sz="1200" u="none">
                <a:solidFill>
                  <a:srgbClr val="000000"/>
                </a:solidFill>
                <a:latin typeface="Arial"/>
                <a:ea typeface="Arial"/>
                <a:cs typeface="Arial"/>
                <a:sym typeface="Arial"/>
              </a:endParaRPr>
            </a:p>
          </p:txBody>
        </p:sp>
        <p:sp>
          <p:nvSpPr>
            <p:cNvPr id="127" name="Shape 127"/>
            <p:cNvSpPr txBox="1"/>
            <p:nvPr/>
          </p:nvSpPr>
          <p:spPr>
            <a:xfrm>
              <a:off x="68262" y="5568950"/>
              <a:ext cx="2508300" cy="10653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CA" sz="1400" u="none">
                  <a:solidFill>
                    <a:srgbClr val="000000"/>
                  </a:solidFill>
                  <a:latin typeface="Arial"/>
                  <a:ea typeface="Arial"/>
                  <a:cs typeface="Arial"/>
                  <a:sym typeface="Arial"/>
                </a:rPr>
                <a:t>Boundary Review Committee Chair (appointed by Director and Chai</a:t>
              </a:r>
              <a:r>
                <a:rPr lang="en-CA"/>
                <a:t>r of the Board</a:t>
              </a:r>
              <a:r>
                <a:rPr b="0" i="0" lang="en-CA" sz="1400" u="none">
                  <a:solidFill>
                    <a:srgbClr val="000000"/>
                  </a:solidFill>
                  <a:latin typeface="Arial"/>
                  <a:ea typeface="Arial"/>
                  <a:cs typeface="Arial"/>
                  <a:sym typeface="Arial"/>
                </a:rPr>
                <a:t>)</a:t>
              </a:r>
            </a:p>
            <a:p>
              <a:pPr indent="0" lvl="0" marL="0" marR="0" rtl="0" algn="l">
                <a:lnSpc>
                  <a:spcPct val="100000"/>
                </a:lnSpc>
                <a:spcBef>
                  <a:spcPts val="0"/>
                </a:spcBef>
                <a:spcAft>
                  <a:spcPts val="0"/>
                </a:spcAft>
                <a:buClr>
                  <a:srgbClr val="000000"/>
                </a:buClr>
                <a:buSzPct val="25000"/>
                <a:buFont typeface="Arial"/>
                <a:buNone/>
              </a:pPr>
              <a:r>
                <a:rPr b="0" i="0" lang="en-CA" sz="1200" u="none">
                  <a:solidFill>
                    <a:srgbClr val="000000"/>
                  </a:solidFill>
                  <a:latin typeface="Arial"/>
                  <a:ea typeface="Arial"/>
                  <a:cs typeface="Arial"/>
                  <a:sym typeface="Arial"/>
                </a:rPr>
                <a:t> </a:t>
              </a:r>
            </a:p>
            <a:p>
              <a:pPr indent="0" lvl="0" marL="0" marR="0" rtl="0" algn="l">
                <a:lnSpc>
                  <a:spcPct val="100000"/>
                </a:lnSpc>
                <a:spcBef>
                  <a:spcPts val="0"/>
                </a:spcBef>
                <a:spcAft>
                  <a:spcPts val="0"/>
                </a:spcAft>
                <a:buClr>
                  <a:srgbClr val="000000"/>
                </a:buClr>
                <a:buSzPct val="25000"/>
                <a:buFont typeface="Arial"/>
                <a:buNone/>
              </a:pPr>
              <a:r>
                <a:rPr b="0" i="0" lang="en-CA" sz="1400" u="none">
                  <a:solidFill>
                    <a:srgbClr val="000000"/>
                  </a:solidFill>
                  <a:latin typeface="Arial"/>
                  <a:ea typeface="Arial"/>
                  <a:cs typeface="Arial"/>
                  <a:sym typeface="Arial"/>
                </a:rPr>
                <a:t>Superintendent of Student Services			</a:t>
              </a:r>
            </a:p>
          </p:txBody>
        </p:sp>
        <p:sp>
          <p:nvSpPr>
            <p:cNvPr id="128" name="Shape 128"/>
            <p:cNvSpPr txBox="1"/>
            <p:nvPr/>
          </p:nvSpPr>
          <p:spPr>
            <a:xfrm>
              <a:off x="2713037" y="5568950"/>
              <a:ext cx="1932000" cy="10635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lang="en-CA" sz="1100">
                  <a:solidFill>
                    <a:schemeClr val="dk1"/>
                  </a:solidFill>
                </a:rPr>
                <a:t>Trustee Donna Danielli</a:t>
              </a:r>
              <a:r>
                <a:rPr b="0" i="0" lang="en-CA" sz="1100" u="none">
                  <a:solidFill>
                    <a:srgbClr val="000000"/>
                  </a:solidFill>
                  <a:latin typeface="Arial"/>
                  <a:ea typeface="Arial"/>
                  <a:cs typeface="Arial"/>
                  <a:sym typeface="Arial"/>
                </a:rPr>
                <a:t> (Co-Chair of BRC)</a:t>
              </a:r>
            </a:p>
            <a:p>
              <a:pPr indent="0" lvl="0" marL="0" marR="0" rtl="0" algn="l">
                <a:lnSpc>
                  <a:spcPct val="100000"/>
                </a:lnSpc>
                <a:spcBef>
                  <a:spcPts val="0"/>
                </a:spcBef>
                <a:spcAft>
                  <a:spcPts val="0"/>
                </a:spcAft>
                <a:buClr>
                  <a:srgbClr val="000000"/>
                </a:buClr>
                <a:buSzPct val="25000"/>
                <a:buFont typeface="Arial"/>
                <a:buNone/>
              </a:pPr>
              <a:r>
                <a:rPr lang="en-CA" sz="1100"/>
                <a:t>Gord Truffen</a:t>
              </a:r>
              <a:r>
                <a:rPr b="0" i="0" lang="en-CA" sz="1100" u="none">
                  <a:solidFill>
                    <a:srgbClr val="000000"/>
                  </a:solidFill>
                  <a:latin typeface="Arial"/>
                  <a:ea typeface="Arial"/>
                  <a:cs typeface="Arial"/>
                  <a:sym typeface="Arial"/>
                </a:rPr>
                <a:t> (Co-Chair of BRC)</a:t>
              </a:r>
            </a:p>
            <a:p>
              <a:pPr indent="0" lvl="0" marL="0" marR="0" rtl="0" algn="l">
                <a:lnSpc>
                  <a:spcPct val="100000"/>
                </a:lnSpc>
                <a:spcBef>
                  <a:spcPts val="0"/>
                </a:spcBef>
                <a:spcAft>
                  <a:spcPts val="0"/>
                </a:spcAft>
                <a:buClr>
                  <a:schemeClr val="dk1"/>
                </a:buClr>
                <a:buFont typeface="Arial"/>
                <a:buNone/>
              </a:pPr>
              <a:r>
                <a:t/>
              </a:r>
              <a:endParaRPr b="0" i="0" sz="1200" u="non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ct val="25000"/>
                <a:buFont typeface="Arial"/>
                <a:buNone/>
              </a:pPr>
              <a:r>
                <a:rPr b="0" i="0" lang="en-CA" sz="1200" u="none">
                  <a:solidFill>
                    <a:srgbClr val="000000"/>
                  </a:solidFill>
                  <a:latin typeface="Arial"/>
                  <a:ea typeface="Arial"/>
                  <a:cs typeface="Arial"/>
                  <a:sym typeface="Arial"/>
                </a:rPr>
                <a:t> </a:t>
              </a:r>
            </a:p>
            <a:p>
              <a:pPr indent="0" lvl="0" marL="0" marR="0" rtl="0" algn="l">
                <a:lnSpc>
                  <a:spcPct val="100000"/>
                </a:lnSpc>
                <a:spcBef>
                  <a:spcPts val="0"/>
                </a:spcBef>
                <a:spcAft>
                  <a:spcPts val="0"/>
                </a:spcAft>
                <a:buNone/>
              </a:pPr>
              <a:r>
                <a:t/>
              </a:r>
              <a:endParaRPr b="0" i="0" sz="1200" u="none">
                <a:solidFill>
                  <a:srgbClr val="000000"/>
                </a:solidFill>
                <a:latin typeface="Arial"/>
                <a:ea typeface="Arial"/>
                <a:cs typeface="Arial"/>
                <a:sym typeface="Arial"/>
              </a:endParaRPr>
            </a:p>
          </p:txBody>
        </p:sp>
        <p:sp>
          <p:nvSpPr>
            <p:cNvPr id="129" name="Shape 129"/>
            <p:cNvSpPr txBox="1"/>
            <p:nvPr/>
          </p:nvSpPr>
          <p:spPr>
            <a:xfrm>
              <a:off x="68262" y="6634162"/>
              <a:ext cx="2508300" cy="10953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Font typeface="Arial"/>
                <a:buNone/>
              </a:pPr>
              <a:r>
                <a:t/>
              </a:r>
              <a:endParaRPr b="0" i="0" sz="1200" u="non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a:solidFill>
                  <a:srgbClr val="000000"/>
                </a:solidFill>
                <a:latin typeface="Arial"/>
                <a:ea typeface="Arial"/>
                <a:cs typeface="Arial"/>
                <a:sym typeface="Arial"/>
              </a:endParaRPr>
            </a:p>
          </p:txBody>
        </p:sp>
        <p:sp>
          <p:nvSpPr>
            <p:cNvPr id="130" name="Shape 130"/>
            <p:cNvSpPr txBox="1"/>
            <p:nvPr/>
          </p:nvSpPr>
          <p:spPr>
            <a:xfrm>
              <a:off x="2713037" y="6632575"/>
              <a:ext cx="1932000" cy="10971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CA" sz="1100" u="none">
                  <a:solidFill>
                    <a:srgbClr val="000000"/>
                  </a:solidFill>
                  <a:latin typeface="Arial"/>
                  <a:ea typeface="Arial"/>
                  <a:cs typeface="Arial"/>
                  <a:sym typeface="Arial"/>
                </a:rPr>
                <a:t>Mark Zonneveld</a:t>
              </a:r>
              <a:r>
                <a:rPr b="0" i="0" lang="en-CA" sz="700" u="none">
                  <a:solidFill>
                    <a:srgbClr val="000000"/>
                  </a:solidFill>
                  <a:latin typeface="Arial"/>
                  <a:ea typeface="Arial"/>
                  <a:cs typeface="Arial"/>
                  <a:sym typeface="Arial"/>
                </a:rPr>
                <a:t>      </a:t>
              </a:r>
              <a:r>
                <a:rPr b="0" i="0" lang="en-CA" sz="1200" u="none">
                  <a:solidFill>
                    <a:srgbClr val="000000"/>
                  </a:solidFill>
                  <a:latin typeface="Arial"/>
                  <a:ea typeface="Arial"/>
                  <a:cs typeface="Arial"/>
                  <a:sym typeface="Arial"/>
                </a:rPr>
                <a:t> </a:t>
              </a:r>
            </a:p>
            <a:p>
              <a:pPr indent="0" lvl="0" marL="0" marR="0" rtl="0" algn="l">
                <a:lnSpc>
                  <a:spcPct val="100000"/>
                </a:lnSpc>
                <a:spcBef>
                  <a:spcPts val="0"/>
                </a:spcBef>
                <a:spcAft>
                  <a:spcPts val="0"/>
                </a:spcAft>
                <a:buNone/>
              </a:pPr>
              <a:r>
                <a:t/>
              </a:r>
              <a:endParaRPr b="0" i="0" sz="1200" u="none">
                <a:solidFill>
                  <a:srgbClr val="000000"/>
                </a:solidFill>
                <a:latin typeface="Arial"/>
                <a:ea typeface="Arial"/>
                <a:cs typeface="Arial"/>
                <a:sym typeface="Arial"/>
              </a:endParaRPr>
            </a:p>
          </p:txBody>
        </p:sp>
        <p:sp>
          <p:nvSpPr>
            <p:cNvPr id="131" name="Shape 131"/>
            <p:cNvSpPr txBox="1"/>
            <p:nvPr/>
          </p:nvSpPr>
          <p:spPr>
            <a:xfrm>
              <a:off x="68262" y="0"/>
              <a:ext cx="2508300" cy="1278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CA" sz="1400" u="none">
                  <a:solidFill>
                    <a:srgbClr val="000000"/>
                  </a:solidFill>
                  <a:latin typeface="Arial"/>
                  <a:ea typeface="Arial"/>
                  <a:cs typeface="Arial"/>
                  <a:sym typeface="Arial"/>
                </a:rPr>
                <a:t>Family of Schools Superintendent(s) of all affected areas </a:t>
              </a:r>
            </a:p>
            <a:p>
              <a:pPr indent="0" lvl="0" marL="0" marR="0" rtl="0" algn="l">
                <a:lnSpc>
                  <a:spcPct val="100000"/>
                </a:lnSpc>
                <a:spcBef>
                  <a:spcPts val="0"/>
                </a:spcBef>
                <a:spcAft>
                  <a:spcPts val="0"/>
                </a:spcAft>
                <a:buClr>
                  <a:srgbClr val="000000"/>
                </a:buClr>
                <a:buSzPct val="25000"/>
                <a:buFont typeface="Arial"/>
                <a:buNone/>
              </a:pPr>
              <a:r>
                <a:rPr b="0" i="0" lang="en-CA" sz="1200" u="none">
                  <a:solidFill>
                    <a:srgbClr val="000000"/>
                  </a:solidFill>
                  <a:latin typeface="Arial"/>
                  <a:ea typeface="Arial"/>
                  <a:cs typeface="Arial"/>
                  <a:sym typeface="Arial"/>
                </a:rPr>
                <a:t> </a:t>
              </a:r>
            </a:p>
            <a:p>
              <a:pPr indent="0" lvl="0" marL="0" marR="0" rtl="0" algn="l">
                <a:lnSpc>
                  <a:spcPct val="100000"/>
                </a:lnSpc>
                <a:spcBef>
                  <a:spcPts val="0"/>
                </a:spcBef>
                <a:spcAft>
                  <a:spcPts val="0"/>
                </a:spcAft>
                <a:buNone/>
              </a:pPr>
              <a:r>
                <a:t/>
              </a:r>
              <a:endParaRPr b="0" i="0" sz="1200" u="none">
                <a:solidFill>
                  <a:srgbClr val="000000"/>
                </a:solidFill>
                <a:latin typeface="Arial"/>
                <a:ea typeface="Arial"/>
                <a:cs typeface="Arial"/>
                <a:sym typeface="Arial"/>
              </a:endParaRPr>
            </a:p>
          </p:txBody>
        </p:sp>
        <p:sp>
          <p:nvSpPr>
            <p:cNvPr id="132" name="Shape 132"/>
            <p:cNvSpPr txBox="1"/>
            <p:nvPr/>
          </p:nvSpPr>
          <p:spPr>
            <a:xfrm>
              <a:off x="2713037" y="0"/>
              <a:ext cx="1932000" cy="12795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lang="en-CA" sz="1100"/>
                <a:t>Jacqueline Newton - Chair of BRSC</a:t>
              </a:r>
            </a:p>
            <a:p>
              <a:pPr indent="0" lvl="0" marL="0" marR="0" rtl="0" algn="l">
                <a:lnSpc>
                  <a:spcPct val="100000"/>
                </a:lnSpc>
                <a:spcBef>
                  <a:spcPts val="0"/>
                </a:spcBef>
                <a:spcAft>
                  <a:spcPts val="0"/>
                </a:spcAft>
                <a:buClr>
                  <a:schemeClr val="dk1"/>
                </a:buClr>
                <a:buFont typeface="Arial"/>
                <a:buNone/>
              </a:pPr>
              <a:r>
                <a:t/>
              </a:r>
              <a:endParaRPr b="0" i="0" sz="1200" u="non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Shape 137"/>
          <p:cNvSpPr txBox="1"/>
          <p:nvPr/>
        </p:nvSpPr>
        <p:spPr>
          <a:xfrm>
            <a:off x="673100" y="957262"/>
            <a:ext cx="6437312" cy="7080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2"/>
              </a:buClr>
              <a:buSzPct val="25000"/>
              <a:buFont typeface="Calibri"/>
              <a:buNone/>
            </a:pPr>
            <a:r>
              <a:rPr b="0" i="0" lang="en-CA" sz="4000" u="none">
                <a:solidFill>
                  <a:schemeClr val="dk2"/>
                </a:solidFill>
                <a:latin typeface="Calibri"/>
                <a:ea typeface="Calibri"/>
                <a:cs typeface="Calibri"/>
                <a:sym typeface="Calibri"/>
              </a:rPr>
              <a:t>Parent Representation on BRC</a:t>
            </a:r>
          </a:p>
        </p:txBody>
      </p:sp>
      <p:sp>
        <p:nvSpPr>
          <p:cNvPr id="138" name="Shape 138"/>
          <p:cNvSpPr txBox="1"/>
          <p:nvPr/>
        </p:nvSpPr>
        <p:spPr>
          <a:xfrm>
            <a:off x="673100" y="2117725"/>
            <a:ext cx="8316900" cy="3724200"/>
          </a:xfrm>
          <a:prstGeom prst="rect">
            <a:avLst/>
          </a:prstGeom>
          <a:noFill/>
          <a:ln>
            <a:noFill/>
          </a:ln>
        </p:spPr>
        <p:txBody>
          <a:bodyPr anchorCtr="0" anchor="t" bIns="45700" lIns="91425" rIns="91425" wrap="square" tIns="45700">
            <a:noAutofit/>
          </a:bodyPr>
          <a:lstStyle/>
          <a:p>
            <a:pPr lvl="0" marR="0" rtl="0" algn="l">
              <a:lnSpc>
                <a:spcPct val="80000"/>
              </a:lnSpc>
              <a:spcBef>
                <a:spcPts val="0"/>
              </a:spcBef>
              <a:spcAft>
                <a:spcPts val="0"/>
              </a:spcAft>
              <a:buNone/>
            </a:pPr>
            <a:r>
              <a:t/>
            </a:r>
            <a:endParaRPr/>
          </a:p>
          <a:p>
            <a:pPr indent="-342900" lvl="0" marL="342900" marR="0" rtl="0" algn="l">
              <a:lnSpc>
                <a:spcPct val="80000"/>
              </a:lnSpc>
              <a:spcBef>
                <a:spcPts val="1300"/>
              </a:spcBef>
              <a:spcAft>
                <a:spcPts val="0"/>
              </a:spcAft>
              <a:buClr>
                <a:srgbClr val="0BD0D9"/>
              </a:buClr>
              <a:buSzPct val="95000"/>
              <a:buFont typeface="Noto Sans Symbols"/>
              <a:buChar char="➢"/>
            </a:pPr>
            <a:r>
              <a:rPr b="1" lang="en-CA" sz="2600" u="sng">
                <a:solidFill>
                  <a:schemeClr val="dk1"/>
                </a:solidFill>
                <a:latin typeface="Constantia"/>
                <a:ea typeface="Constantia"/>
                <a:cs typeface="Constantia"/>
                <a:sym typeface="Constantia"/>
              </a:rPr>
              <a:t>TWO</a:t>
            </a:r>
            <a:r>
              <a:rPr b="0" i="0" lang="en-CA" sz="2600" u="none">
                <a:solidFill>
                  <a:schemeClr val="dk1"/>
                </a:solidFill>
                <a:latin typeface="Constantia"/>
                <a:ea typeface="Constantia"/>
                <a:cs typeface="Constantia"/>
                <a:sym typeface="Constantia"/>
              </a:rPr>
              <a:t> representatives from each school to serve on the Boundary Review Committee (BRC).  </a:t>
            </a:r>
          </a:p>
          <a:p>
            <a:pPr indent="-342900" lvl="0" marL="342900" marR="0" rtl="0" algn="l">
              <a:lnSpc>
                <a:spcPct val="80000"/>
              </a:lnSpc>
              <a:spcBef>
                <a:spcPts val="1300"/>
              </a:spcBef>
              <a:spcAft>
                <a:spcPts val="0"/>
              </a:spcAft>
              <a:buClr>
                <a:srgbClr val="0BD0D9"/>
              </a:buClr>
              <a:buSzPct val="95000"/>
              <a:buFont typeface="Noto Sans Symbols"/>
              <a:buChar char="➢"/>
            </a:pPr>
            <a:r>
              <a:rPr b="0" i="0" lang="en-CA" sz="2600" u="none">
                <a:solidFill>
                  <a:schemeClr val="dk1"/>
                </a:solidFill>
                <a:latin typeface="Constantia"/>
                <a:ea typeface="Constantia"/>
                <a:cs typeface="Constantia"/>
                <a:sym typeface="Constantia"/>
              </a:rPr>
              <a:t>This will most likely be the School Council </a:t>
            </a:r>
            <a:r>
              <a:rPr lang="en-CA" sz="2600">
                <a:solidFill>
                  <a:schemeClr val="dk1"/>
                </a:solidFill>
                <a:latin typeface="Constantia"/>
                <a:ea typeface="Constantia"/>
                <a:cs typeface="Constantia"/>
                <a:sym typeface="Constantia"/>
              </a:rPr>
              <a:t>Members</a:t>
            </a:r>
          </a:p>
          <a:p>
            <a:pPr indent="-342900" lvl="0" marL="342900" marR="0" rtl="0" algn="l">
              <a:lnSpc>
                <a:spcPct val="80000"/>
              </a:lnSpc>
              <a:spcBef>
                <a:spcPts val="1300"/>
              </a:spcBef>
              <a:spcAft>
                <a:spcPts val="0"/>
              </a:spcAft>
              <a:buClr>
                <a:srgbClr val="0BD0D9"/>
              </a:buClr>
              <a:buSzPct val="95000"/>
              <a:buFont typeface="Noto Sans Symbols"/>
              <a:buChar char="➢"/>
            </a:pPr>
            <a:r>
              <a:rPr b="0" i="0" lang="en-CA" sz="2600" u="none">
                <a:solidFill>
                  <a:schemeClr val="dk1"/>
                </a:solidFill>
                <a:latin typeface="Constantia"/>
                <a:ea typeface="Constantia"/>
                <a:cs typeface="Constantia"/>
                <a:sym typeface="Constantia"/>
              </a:rPr>
              <a:t>To ensure consistency in membership, alternates may not be sent in place of absent members.</a:t>
            </a:r>
          </a:p>
          <a:p>
            <a:pPr indent="-351155" lvl="0" marL="342900" marR="0" rtl="0" algn="l">
              <a:lnSpc>
                <a:spcPct val="80000"/>
              </a:lnSpc>
              <a:spcBef>
                <a:spcPts val="1300"/>
              </a:spcBef>
              <a:spcAft>
                <a:spcPts val="0"/>
              </a:spcAft>
              <a:buClr>
                <a:srgbClr val="0BD0D9"/>
              </a:buClr>
              <a:buSzPct val="100000"/>
              <a:buFont typeface="Constantia"/>
              <a:buChar char="➢"/>
            </a:pPr>
            <a:r>
              <a:rPr lang="en-CA" sz="2600">
                <a:solidFill>
                  <a:schemeClr val="dk1"/>
                </a:solidFill>
                <a:latin typeface="Constantia"/>
                <a:ea typeface="Constantia"/>
                <a:cs typeface="Constantia"/>
                <a:sym typeface="Constantia"/>
              </a:rPr>
              <a:t>Meetings are open to public</a:t>
            </a:r>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Shape 143"/>
          <p:cNvSpPr txBox="1"/>
          <p:nvPr>
            <p:ph type="title"/>
          </p:nvPr>
        </p:nvSpPr>
        <p:spPr>
          <a:xfrm>
            <a:off x="457200" y="704850"/>
            <a:ext cx="8229600" cy="1143000"/>
          </a:xfrm>
          <a:prstGeom prst="rect">
            <a:avLst/>
          </a:prstGeom>
          <a:noFill/>
          <a:ln>
            <a:noFill/>
          </a:ln>
        </p:spPr>
        <p:txBody>
          <a:bodyPr anchorCtr="0" anchor="b" bIns="0" lIns="0" rIns="0" wrap="square" tIns="45700">
            <a:noAutofit/>
          </a:bodyPr>
          <a:lstStyle/>
          <a:p>
            <a:pPr indent="0" lvl="0" marL="0" marR="0" rtl="0" algn="l">
              <a:lnSpc>
                <a:spcPct val="100000"/>
              </a:lnSpc>
              <a:spcBef>
                <a:spcPts val="0"/>
              </a:spcBef>
              <a:spcAft>
                <a:spcPts val="0"/>
              </a:spcAft>
              <a:buClr>
                <a:schemeClr val="dk2"/>
              </a:buClr>
              <a:buSzPct val="25000"/>
              <a:buFont typeface="Calibri"/>
              <a:buNone/>
            </a:pPr>
            <a:r>
              <a:rPr b="0" i="0" lang="en-CA" sz="4000" u="none" cap="none" strike="noStrike">
                <a:solidFill>
                  <a:schemeClr val="dk2"/>
                </a:solidFill>
                <a:latin typeface="Calibri"/>
                <a:ea typeface="Calibri"/>
                <a:cs typeface="Calibri"/>
                <a:sym typeface="Calibri"/>
              </a:rPr>
              <a:t>Why A Boundary Review? </a:t>
            </a:r>
          </a:p>
        </p:txBody>
      </p:sp>
      <p:sp>
        <p:nvSpPr>
          <p:cNvPr id="144" name="Shape 144"/>
          <p:cNvSpPr txBox="1"/>
          <p:nvPr>
            <p:ph idx="1" type="body"/>
          </p:nvPr>
        </p:nvSpPr>
        <p:spPr>
          <a:xfrm>
            <a:off x="457200" y="1935162"/>
            <a:ext cx="8229600" cy="4389437"/>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BD0D9"/>
              </a:buClr>
              <a:buSzPct val="25000"/>
              <a:buFont typeface="Noto Sans Symbols"/>
              <a:buNone/>
            </a:pPr>
            <a:r>
              <a:rPr b="0" i="0" lang="en-CA" sz="2400" u="none" cap="none" strike="noStrike">
                <a:solidFill>
                  <a:schemeClr val="dk1"/>
                </a:solidFill>
                <a:latin typeface="Constantia"/>
                <a:ea typeface="Constantia"/>
                <a:cs typeface="Constantia"/>
                <a:sym typeface="Constantia"/>
              </a:rPr>
              <a:t>At the </a:t>
            </a:r>
            <a:r>
              <a:rPr lang="en-CA" sz="2400"/>
              <a:t>September 20, 2017</a:t>
            </a:r>
            <a:r>
              <a:rPr b="0" i="0" lang="en-CA" sz="2400" u="none" cap="none" strike="noStrike">
                <a:solidFill>
                  <a:schemeClr val="dk1"/>
                </a:solidFill>
                <a:latin typeface="Constantia"/>
                <a:ea typeface="Constantia"/>
                <a:cs typeface="Constantia"/>
                <a:sym typeface="Constantia"/>
              </a:rPr>
              <a:t> Board meeting, HDSB Trustees approved a motion to initiate the process to establish a boundary for </a:t>
            </a:r>
            <a:r>
              <a:rPr lang="en-CA" sz="2400">
                <a:solidFill>
                  <a:srgbClr val="222222"/>
                </a:solidFill>
              </a:rPr>
              <a:t>Milton sw #10 PS</a:t>
            </a:r>
            <a:r>
              <a:rPr lang="en-CA" sz="2400"/>
              <a:t>.</a:t>
            </a:r>
          </a:p>
          <a:p>
            <a:pPr indent="0" lvl="0" marL="0" marR="0" rtl="0" algn="l">
              <a:lnSpc>
                <a:spcPct val="100000"/>
              </a:lnSpc>
              <a:spcBef>
                <a:spcPts val="0"/>
              </a:spcBef>
              <a:spcAft>
                <a:spcPts val="0"/>
              </a:spcAft>
              <a:buClr>
                <a:srgbClr val="0BD0D9"/>
              </a:buClr>
              <a:buSzPct val="25000"/>
              <a:buFont typeface="Noto Sans Symbols"/>
              <a:buNone/>
            </a:pPr>
            <a:r>
              <a:t/>
            </a:r>
            <a:endParaRPr sz="2400"/>
          </a:p>
          <a:p>
            <a:pPr indent="-69850" lvl="0" marL="0" rtl="0" algn="ctr">
              <a:lnSpc>
                <a:spcPct val="115000"/>
              </a:lnSpc>
              <a:spcBef>
                <a:spcPts val="0"/>
              </a:spcBef>
              <a:buClr>
                <a:schemeClr val="dk1"/>
              </a:buClr>
              <a:buSzPct val="61111"/>
              <a:buFont typeface="Arial"/>
              <a:buNone/>
            </a:pPr>
            <a:r>
              <a:rPr b="1" lang="en-CA" sz="1800">
                <a:solidFill>
                  <a:srgbClr val="222222"/>
                </a:solidFill>
              </a:rPr>
              <a:t>Be it resolved that the Halton District School Board direct the Director to</a:t>
            </a:r>
          </a:p>
          <a:p>
            <a:pPr indent="-69850" lvl="0" marL="0" rtl="0" algn="ctr">
              <a:lnSpc>
                <a:spcPct val="115000"/>
              </a:lnSpc>
              <a:spcBef>
                <a:spcPts val="0"/>
              </a:spcBef>
              <a:buClr>
                <a:schemeClr val="dk1"/>
              </a:buClr>
              <a:buSzPct val="61111"/>
              <a:buFont typeface="Arial"/>
              <a:buNone/>
            </a:pPr>
            <a:r>
              <a:rPr b="1" lang="en-CA" sz="1800">
                <a:solidFill>
                  <a:srgbClr val="222222"/>
                </a:solidFill>
              </a:rPr>
              <a:t>undertake a school boundary review for the new Milton sw #10 PS, with an expected completion date of no later than February 2018.</a:t>
            </a:r>
          </a:p>
          <a:p>
            <a:pPr indent="0" lvl="0" marL="0" marR="0" rtl="0" algn="l">
              <a:lnSpc>
                <a:spcPct val="100000"/>
              </a:lnSpc>
              <a:spcBef>
                <a:spcPts val="0"/>
              </a:spcBef>
              <a:spcAft>
                <a:spcPts val="0"/>
              </a:spcAft>
              <a:buClr>
                <a:srgbClr val="0BD0D9"/>
              </a:buClr>
              <a:buSzPct val="25000"/>
              <a:buFont typeface="Noto Sans Symbols"/>
              <a:buNone/>
            </a:pPr>
            <a:r>
              <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Shape 149"/>
          <p:cNvSpPr txBox="1"/>
          <p:nvPr>
            <p:ph type="title"/>
          </p:nvPr>
        </p:nvSpPr>
        <p:spPr>
          <a:xfrm>
            <a:off x="457200" y="704850"/>
            <a:ext cx="8229600" cy="1143000"/>
          </a:xfrm>
          <a:prstGeom prst="rect">
            <a:avLst/>
          </a:prstGeom>
          <a:noFill/>
          <a:ln>
            <a:noFill/>
          </a:ln>
        </p:spPr>
        <p:txBody>
          <a:bodyPr anchorCtr="0" anchor="b" bIns="0" lIns="0" rIns="0" wrap="square" tIns="45700">
            <a:noAutofit/>
          </a:bodyPr>
          <a:lstStyle/>
          <a:p>
            <a:pPr indent="0" lvl="0" marL="0" marR="0" rtl="0" algn="l">
              <a:lnSpc>
                <a:spcPct val="100000"/>
              </a:lnSpc>
              <a:spcBef>
                <a:spcPts val="0"/>
              </a:spcBef>
              <a:spcAft>
                <a:spcPts val="0"/>
              </a:spcAft>
              <a:buClr>
                <a:schemeClr val="dk2"/>
              </a:buClr>
              <a:buSzPct val="25000"/>
              <a:buFont typeface="Calibri"/>
              <a:buNone/>
            </a:pPr>
            <a:r>
              <a:rPr b="0" i="0" lang="en-CA" sz="4000" u="none" cap="none" strike="noStrike">
                <a:solidFill>
                  <a:schemeClr val="dk2"/>
                </a:solidFill>
                <a:latin typeface="Calibri"/>
                <a:ea typeface="Calibri"/>
                <a:cs typeface="Calibri"/>
                <a:sym typeface="Calibri"/>
              </a:rPr>
              <a:t>Purpose of </a:t>
            </a:r>
            <a:r>
              <a:rPr lang="en-CA" sz="4000"/>
              <a:t>Milton #10 PS</a:t>
            </a:r>
          </a:p>
        </p:txBody>
      </p:sp>
      <p:sp>
        <p:nvSpPr>
          <p:cNvPr id="150" name="Shape 150"/>
          <p:cNvSpPr txBox="1"/>
          <p:nvPr>
            <p:ph idx="1" type="body"/>
          </p:nvPr>
        </p:nvSpPr>
        <p:spPr>
          <a:xfrm>
            <a:off x="457200" y="1935162"/>
            <a:ext cx="8229600" cy="4389300"/>
          </a:xfrm>
          <a:prstGeom prst="rect">
            <a:avLst/>
          </a:prstGeom>
          <a:noFill/>
          <a:ln>
            <a:noFill/>
          </a:ln>
        </p:spPr>
        <p:txBody>
          <a:bodyPr anchorCtr="0" anchor="t" bIns="45700" lIns="91425" rIns="91425" wrap="square" tIns="45700">
            <a:noAutofit/>
          </a:bodyPr>
          <a:lstStyle/>
          <a:p>
            <a:pPr indent="-273050" lvl="0" marL="273050" marR="0" rtl="0" algn="l">
              <a:lnSpc>
                <a:spcPct val="100000"/>
              </a:lnSpc>
              <a:spcBef>
                <a:spcPts val="0"/>
              </a:spcBef>
              <a:spcAft>
                <a:spcPts val="0"/>
              </a:spcAft>
              <a:buClr>
                <a:srgbClr val="0BD0D9"/>
              </a:buClr>
              <a:buSzPct val="95000"/>
              <a:buFont typeface="Noto Sans Symbols"/>
              <a:buChar char="●"/>
            </a:pPr>
            <a:r>
              <a:rPr b="0" i="0" lang="en-CA" sz="2400" u="none" cap="none" strike="noStrike">
                <a:solidFill>
                  <a:schemeClr val="dk1"/>
                </a:solidFill>
                <a:latin typeface="Constantia"/>
                <a:ea typeface="Constantia"/>
                <a:cs typeface="Constantia"/>
                <a:sym typeface="Constantia"/>
              </a:rPr>
              <a:t>The mandate of the Boundary Review Committee is to determine who will attend the new elementary school in Milton. </a:t>
            </a:r>
          </a:p>
          <a:p>
            <a:pPr indent="-273050" lvl="0" marL="273050" marR="0" rtl="0" algn="l">
              <a:lnSpc>
                <a:spcPct val="100000"/>
              </a:lnSpc>
              <a:spcBef>
                <a:spcPts val="520"/>
              </a:spcBef>
              <a:spcAft>
                <a:spcPts val="0"/>
              </a:spcAft>
              <a:buClr>
                <a:srgbClr val="0BD0D9"/>
              </a:buClr>
              <a:buSzPct val="95000"/>
              <a:buFont typeface="Noto Sans Symbols"/>
              <a:buNone/>
            </a:pPr>
            <a:r>
              <a:t/>
            </a:r>
            <a:endParaRPr b="0" i="0" sz="2600" u="none" cap="none" strike="noStrike">
              <a:solidFill>
                <a:schemeClr val="dk1"/>
              </a:solidFill>
              <a:latin typeface="Constantia"/>
              <a:ea typeface="Constantia"/>
              <a:cs typeface="Constantia"/>
              <a:sym typeface="Constantia"/>
            </a:endParaRPr>
          </a:p>
          <a:p>
            <a:pPr indent="-273050" lvl="0" marL="273050" marR="0" rtl="0" algn="l">
              <a:spcBef>
                <a:spcPts val="520"/>
              </a:spcBef>
              <a:spcAft>
                <a:spcPts val="0"/>
              </a:spcAft>
              <a:buClr>
                <a:srgbClr val="0BD0D9"/>
              </a:buClr>
              <a:buSzPct val="95000"/>
              <a:buFont typeface="Noto Sans Symbols"/>
              <a:buNone/>
            </a:pPr>
            <a:r>
              <a:t/>
            </a:r>
            <a:endParaRPr b="0" i="0" sz="2600" u="none">
              <a:solidFill>
                <a:schemeClr val="dk1"/>
              </a:solidFill>
              <a:latin typeface="Constantia"/>
              <a:ea typeface="Constantia"/>
              <a:cs typeface="Constantia"/>
              <a:sym typeface="Constanti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Shape 155"/>
          <p:cNvSpPr txBox="1"/>
          <p:nvPr/>
        </p:nvSpPr>
        <p:spPr>
          <a:xfrm>
            <a:off x="1536700" y="619125"/>
            <a:ext cx="7477200" cy="7017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2"/>
              </a:buClr>
              <a:buSzPct val="25000"/>
              <a:buFont typeface="Calibri"/>
              <a:buNone/>
            </a:pPr>
            <a:r>
              <a:rPr lang="en-CA" sz="4000">
                <a:solidFill>
                  <a:schemeClr val="dk2"/>
                </a:solidFill>
                <a:latin typeface="Calibri"/>
                <a:ea typeface="Calibri"/>
                <a:cs typeface="Calibri"/>
                <a:sym typeface="Calibri"/>
              </a:rPr>
              <a:t>Milton #10 Map</a:t>
            </a:r>
          </a:p>
          <a:p>
            <a:pPr indent="0" lvl="0" marL="0" marR="0" rtl="0" algn="ctr">
              <a:lnSpc>
                <a:spcPct val="100000"/>
              </a:lnSpc>
              <a:spcBef>
                <a:spcPts val="0"/>
              </a:spcBef>
              <a:spcAft>
                <a:spcPts val="0"/>
              </a:spcAft>
              <a:buClr>
                <a:schemeClr val="dk2"/>
              </a:buClr>
              <a:buFont typeface="Calibri"/>
              <a:buNone/>
            </a:pPr>
            <a:r>
              <a:t/>
            </a:r>
            <a:endParaRPr sz="1200">
              <a:solidFill>
                <a:schemeClr val="dk2"/>
              </a:solidFill>
              <a:latin typeface="Calibri"/>
              <a:ea typeface="Calibri"/>
              <a:cs typeface="Calibri"/>
              <a:sym typeface="Calibri"/>
            </a:endParaRPr>
          </a:p>
        </p:txBody>
      </p:sp>
      <p:pic>
        <p:nvPicPr>
          <p:cNvPr id="156" name="Shape 156"/>
          <p:cNvPicPr preferRelativeResize="0"/>
          <p:nvPr/>
        </p:nvPicPr>
        <p:blipFill>
          <a:blip r:embed="rId3">
            <a:alphaModFix/>
          </a:blip>
          <a:stretch>
            <a:fillRect/>
          </a:stretch>
        </p:blipFill>
        <p:spPr>
          <a:xfrm>
            <a:off x="0" y="1236916"/>
            <a:ext cx="9144000" cy="5603367"/>
          </a:xfrm>
          <a:prstGeom prst="rect">
            <a:avLst/>
          </a:prstGeom>
          <a:noFill/>
          <a:ln>
            <a:noFill/>
          </a:ln>
        </p:spPr>
      </p:pic>
    </p:spTree>
  </p:cSld>
  <p:clrMapOvr>
    <a:masterClrMapping/>
  </p:clrMapOvr>
  <p:transition>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Shape 161"/>
          <p:cNvSpPr txBox="1"/>
          <p:nvPr>
            <p:ph idx="1" type="body"/>
          </p:nvPr>
        </p:nvSpPr>
        <p:spPr>
          <a:xfrm>
            <a:off x="297050" y="1485892"/>
            <a:ext cx="8847000" cy="4343700"/>
          </a:xfrm>
          <a:prstGeom prst="rect">
            <a:avLst/>
          </a:prstGeom>
          <a:noFill/>
          <a:ln>
            <a:noFill/>
          </a:ln>
        </p:spPr>
        <p:txBody>
          <a:bodyPr anchorCtr="0" anchor="t" bIns="45700" lIns="91425" rIns="91425" wrap="square" tIns="45700">
            <a:noAutofit/>
          </a:bodyPr>
          <a:lstStyle/>
          <a:p>
            <a:pPr indent="-273050" lvl="0" marL="273050" marR="0" rtl="0" algn="l">
              <a:lnSpc>
                <a:spcPct val="100000"/>
              </a:lnSpc>
              <a:spcBef>
                <a:spcPts val="0"/>
              </a:spcBef>
              <a:spcAft>
                <a:spcPts val="0"/>
              </a:spcAft>
              <a:buClr>
                <a:srgbClr val="0BD0D9"/>
              </a:buClr>
              <a:buSzPct val="25000"/>
              <a:buFont typeface="Noto Sans Symbols"/>
              <a:buNone/>
            </a:pPr>
            <a:r>
              <a:rPr b="0" i="1" lang="en-CA" sz="2600" u="none">
                <a:solidFill>
                  <a:schemeClr val="dk1"/>
                </a:solidFill>
                <a:latin typeface="Constantia"/>
                <a:ea typeface="Constantia"/>
                <a:cs typeface="Constantia"/>
                <a:sym typeface="Constantia"/>
              </a:rPr>
              <a:t>	</a:t>
            </a:r>
            <a:r>
              <a:rPr b="0" i="0" lang="en-CA" sz="2400" u="none">
                <a:solidFill>
                  <a:schemeClr val="dk1"/>
                </a:solidFill>
                <a:latin typeface="Constantia"/>
                <a:ea typeface="Constantia"/>
                <a:cs typeface="Constantia"/>
                <a:sym typeface="Constantia"/>
              </a:rPr>
              <a:t>A Boundary Review Steering Committee is established to lead the school boundary review process.</a:t>
            </a:r>
          </a:p>
          <a:p>
            <a:pPr indent="-273050" lvl="0" marL="273050" marR="0" rtl="0" algn="l">
              <a:lnSpc>
                <a:spcPct val="100000"/>
              </a:lnSpc>
              <a:spcBef>
                <a:spcPts val="200"/>
              </a:spcBef>
              <a:spcAft>
                <a:spcPts val="0"/>
              </a:spcAft>
              <a:buClr>
                <a:srgbClr val="0BD0D9"/>
              </a:buClr>
              <a:buSzPct val="25000"/>
              <a:buFont typeface="Noto Sans Symbols"/>
              <a:buNone/>
            </a:pPr>
            <a:r>
              <a:t/>
            </a:r>
            <a:endParaRPr b="0" i="1" sz="1000" u="none">
              <a:solidFill>
                <a:schemeClr val="dk1"/>
              </a:solidFill>
              <a:latin typeface="Constantia"/>
              <a:ea typeface="Constantia"/>
              <a:cs typeface="Constantia"/>
              <a:sym typeface="Constantia"/>
            </a:endParaRPr>
          </a:p>
          <a:p>
            <a:pPr indent="-368300" lvl="0" marL="457200" marR="0" rtl="0" algn="l">
              <a:lnSpc>
                <a:spcPct val="100000"/>
              </a:lnSpc>
              <a:spcBef>
                <a:spcPts val="440"/>
              </a:spcBef>
              <a:spcAft>
                <a:spcPts val="0"/>
              </a:spcAft>
              <a:buSzPct val="100000"/>
              <a:buFont typeface="Constantia"/>
            </a:pPr>
            <a:r>
              <a:rPr i="1" lang="en-CA" sz="2200">
                <a:latin typeface="Constantia"/>
                <a:ea typeface="Constantia"/>
                <a:cs typeface="Constantia"/>
                <a:sym typeface="Constantia"/>
              </a:rPr>
              <a:t>Determine and communicate which schools are part of the Boundary Review Process</a:t>
            </a:r>
          </a:p>
          <a:p>
            <a:pPr indent="-368300" lvl="0" marL="457200" marR="0" rtl="0" algn="l">
              <a:lnSpc>
                <a:spcPct val="100000"/>
              </a:lnSpc>
              <a:spcBef>
                <a:spcPts val="440"/>
              </a:spcBef>
              <a:spcAft>
                <a:spcPts val="0"/>
              </a:spcAft>
              <a:buSzPct val="100000"/>
              <a:buFont typeface="Constantia"/>
            </a:pPr>
            <a:r>
              <a:rPr i="1" lang="en-CA" sz="2200">
                <a:latin typeface="Constantia"/>
                <a:ea typeface="Constantia"/>
                <a:cs typeface="Constantia"/>
                <a:sym typeface="Constantia"/>
              </a:rPr>
              <a:t>Generate the initial boundary options for consideration by a larger Boundary Review Committee</a:t>
            </a:r>
          </a:p>
          <a:p>
            <a:pPr indent="-368300" lvl="0" marL="457200" marR="0" rtl="0" algn="l">
              <a:lnSpc>
                <a:spcPct val="100000"/>
              </a:lnSpc>
              <a:spcBef>
                <a:spcPts val="440"/>
              </a:spcBef>
              <a:spcAft>
                <a:spcPts val="0"/>
              </a:spcAft>
              <a:buSzPct val="100000"/>
              <a:buFont typeface="Constantia"/>
            </a:pPr>
            <a:r>
              <a:rPr i="1" lang="en-CA" sz="2200">
                <a:latin typeface="Constantia"/>
                <a:ea typeface="Constantia"/>
                <a:cs typeface="Constantia"/>
                <a:sym typeface="Constantia"/>
              </a:rPr>
              <a:t>On behalf of the Boundary Review Committee, recommend preferred option(s) to Administrative Council and the Director</a:t>
            </a:r>
          </a:p>
          <a:p>
            <a:pPr indent="-368300" lvl="0" marL="457200" marR="0" rtl="0" algn="l">
              <a:lnSpc>
                <a:spcPct val="100000"/>
              </a:lnSpc>
              <a:spcBef>
                <a:spcPts val="440"/>
              </a:spcBef>
              <a:spcAft>
                <a:spcPts val="0"/>
              </a:spcAft>
              <a:buSzPct val="100000"/>
              <a:buFont typeface="Constantia"/>
            </a:pPr>
            <a:r>
              <a:rPr i="1" lang="en-CA" sz="2200">
                <a:latin typeface="Constantia"/>
                <a:ea typeface="Constantia"/>
                <a:cs typeface="Constantia"/>
                <a:sym typeface="Constantia"/>
              </a:rPr>
              <a:t>Make the determination as to which consultation process pathway will be utilized. The options are:</a:t>
            </a:r>
          </a:p>
          <a:p>
            <a:pPr indent="-368300" lvl="1" marL="914400" marR="0" rtl="0" algn="l">
              <a:lnSpc>
                <a:spcPct val="100000"/>
              </a:lnSpc>
              <a:spcBef>
                <a:spcPts val="440"/>
              </a:spcBef>
              <a:spcAft>
                <a:spcPts val="0"/>
              </a:spcAft>
              <a:buSzPct val="100000"/>
              <a:buFont typeface="Constantia"/>
            </a:pPr>
            <a:r>
              <a:rPr i="1" lang="en-CA" sz="2200">
                <a:latin typeface="Constantia"/>
                <a:ea typeface="Constantia"/>
                <a:cs typeface="Constantia"/>
                <a:sym typeface="Constantia"/>
              </a:rPr>
              <a:t>consult with the community through Public Information Meetings regarding the Boundary Review Committee’s preferred option(s); OR</a:t>
            </a:r>
          </a:p>
          <a:p>
            <a:pPr indent="-368300" lvl="1" marL="914400" marR="0" rtl="0" algn="l">
              <a:lnSpc>
                <a:spcPct val="100000"/>
              </a:lnSpc>
              <a:spcBef>
                <a:spcPts val="440"/>
              </a:spcBef>
              <a:spcAft>
                <a:spcPts val="0"/>
              </a:spcAft>
              <a:buSzPct val="100000"/>
              <a:buFont typeface="Constantia"/>
            </a:pPr>
            <a:r>
              <a:rPr i="1" lang="en-CA" sz="2200">
                <a:latin typeface="Constantia"/>
                <a:ea typeface="Constantia"/>
                <a:cs typeface="Constantia"/>
                <a:sym typeface="Constantia"/>
              </a:rPr>
              <a:t>inform the community of the recommended option(s)</a:t>
            </a:r>
          </a:p>
        </p:txBody>
      </p:sp>
      <p:sp>
        <p:nvSpPr>
          <p:cNvPr id="162" name="Shape 162"/>
          <p:cNvSpPr txBox="1"/>
          <p:nvPr/>
        </p:nvSpPr>
        <p:spPr>
          <a:xfrm>
            <a:off x="673100" y="784225"/>
            <a:ext cx="8134800" cy="7017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2"/>
              </a:buClr>
              <a:buSzPct val="25000"/>
              <a:buFont typeface="Calibri"/>
              <a:buNone/>
            </a:pPr>
            <a:r>
              <a:rPr b="0" i="0" lang="en-CA" sz="4000" u="none">
                <a:solidFill>
                  <a:schemeClr val="dk2"/>
                </a:solidFill>
                <a:latin typeface="Calibri"/>
                <a:ea typeface="Calibri"/>
                <a:cs typeface="Calibri"/>
                <a:sym typeface="Calibri"/>
              </a:rPr>
              <a:t>Steering Committee Mandate</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Shape 167"/>
          <p:cNvSpPr txBox="1"/>
          <p:nvPr>
            <p:ph idx="4294967295" type="body"/>
          </p:nvPr>
        </p:nvSpPr>
        <p:spPr>
          <a:xfrm>
            <a:off x="457200" y="1712900"/>
            <a:ext cx="7842000" cy="4770300"/>
          </a:xfrm>
          <a:prstGeom prst="rect">
            <a:avLst/>
          </a:prstGeom>
          <a:noFill/>
          <a:ln>
            <a:noFill/>
          </a:ln>
        </p:spPr>
        <p:txBody>
          <a:bodyPr anchorCtr="0" anchor="t" bIns="45700" lIns="91425" rIns="91425" wrap="square" tIns="45700">
            <a:noAutofit/>
          </a:bodyPr>
          <a:lstStyle/>
          <a:p>
            <a:pPr indent="-273050" lvl="0" marL="273050" marR="0" rtl="0" algn="l">
              <a:lnSpc>
                <a:spcPct val="100000"/>
              </a:lnSpc>
              <a:spcBef>
                <a:spcPts val="0"/>
              </a:spcBef>
              <a:spcAft>
                <a:spcPts val="0"/>
              </a:spcAft>
              <a:buClr>
                <a:srgbClr val="0BD0D9"/>
              </a:buClr>
              <a:buSzPct val="25000"/>
              <a:buFont typeface="Noto Sans Symbols"/>
              <a:buNone/>
            </a:pPr>
            <a:r>
              <a:rPr i="1" lang="en-CA" sz="1800" u="none">
                <a:solidFill>
                  <a:schemeClr val="dk1"/>
                </a:solidFill>
                <a:latin typeface="Constantia"/>
                <a:ea typeface="Constantia"/>
                <a:cs typeface="Constantia"/>
                <a:sym typeface="Constantia"/>
              </a:rPr>
              <a:t>	</a:t>
            </a:r>
            <a:r>
              <a:rPr i="0" lang="en-CA" sz="1800" u="none">
                <a:solidFill>
                  <a:schemeClr val="dk1"/>
                </a:solidFill>
                <a:latin typeface="Constantia"/>
                <a:ea typeface="Constantia"/>
                <a:cs typeface="Constantia"/>
                <a:sym typeface="Constantia"/>
              </a:rPr>
              <a:t>The BRC is established to examine the initial options generated by the Boundary Review Steering Committee and to have the opportunity to give feedback.</a:t>
            </a:r>
          </a:p>
          <a:p>
            <a:pPr indent="-273050" lvl="0" marL="273050" marR="0" rtl="0" algn="l">
              <a:lnSpc>
                <a:spcPct val="100000"/>
              </a:lnSpc>
              <a:spcBef>
                <a:spcPts val="0"/>
              </a:spcBef>
              <a:spcAft>
                <a:spcPts val="0"/>
              </a:spcAft>
              <a:buClr>
                <a:srgbClr val="0BD0D9"/>
              </a:buClr>
              <a:buSzPct val="25000"/>
              <a:buFont typeface="Noto Sans Symbols"/>
              <a:buNone/>
            </a:pPr>
            <a:r>
              <a:rPr i="1" lang="en-CA" sz="1400" u="none">
                <a:solidFill>
                  <a:schemeClr val="dk1"/>
                </a:solidFill>
                <a:latin typeface="Constantia"/>
                <a:ea typeface="Constantia"/>
                <a:cs typeface="Constantia"/>
                <a:sym typeface="Constantia"/>
              </a:rPr>
              <a:t> </a:t>
            </a:r>
          </a:p>
          <a:p>
            <a:pPr indent="-229870" lvl="0" marL="273050" marR="0" rtl="0" algn="l">
              <a:lnSpc>
                <a:spcPct val="100000"/>
              </a:lnSpc>
              <a:spcBef>
                <a:spcPts val="480"/>
              </a:spcBef>
              <a:spcAft>
                <a:spcPts val="0"/>
              </a:spcAft>
              <a:buClr>
                <a:srgbClr val="0BD0D9"/>
              </a:buClr>
              <a:buSzPct val="100000"/>
              <a:buFont typeface="Constantia"/>
              <a:buChar char="●"/>
            </a:pPr>
            <a:r>
              <a:rPr i="1" lang="en-CA" sz="1600">
                <a:latin typeface="Constantia"/>
                <a:ea typeface="Constantia"/>
                <a:cs typeface="Constantia"/>
                <a:sym typeface="Constantia"/>
              </a:rPr>
              <a:t>Work collaboratively to examine the initial boundary options generated by the Steering Committee;</a:t>
            </a:r>
          </a:p>
          <a:p>
            <a:pPr indent="-229870" lvl="0" marL="273050" marR="0" rtl="0" algn="l">
              <a:lnSpc>
                <a:spcPct val="100000"/>
              </a:lnSpc>
              <a:spcBef>
                <a:spcPts val="480"/>
              </a:spcBef>
              <a:spcAft>
                <a:spcPts val="0"/>
              </a:spcAft>
              <a:buClr>
                <a:srgbClr val="0BD0D9"/>
              </a:buClr>
              <a:buSzPct val="100000"/>
              <a:buFont typeface="Constantia"/>
              <a:buChar char="●"/>
            </a:pPr>
            <a:r>
              <a:rPr i="1" lang="en-CA" sz="1600">
                <a:latin typeface="Constantia"/>
                <a:ea typeface="Constantia"/>
                <a:cs typeface="Constantia"/>
                <a:sym typeface="Constantia"/>
              </a:rPr>
              <a:t>Provide detailed feedback on the initial options, request modifications or additional options, if required;</a:t>
            </a:r>
          </a:p>
          <a:p>
            <a:pPr indent="-229870" lvl="0" marL="273050" marR="0" rtl="0" algn="l">
              <a:lnSpc>
                <a:spcPct val="100000"/>
              </a:lnSpc>
              <a:spcBef>
                <a:spcPts val="480"/>
              </a:spcBef>
              <a:spcAft>
                <a:spcPts val="0"/>
              </a:spcAft>
              <a:buClr>
                <a:srgbClr val="0BD0D9"/>
              </a:buClr>
              <a:buSzPct val="100000"/>
              <a:buFont typeface="Constantia"/>
              <a:buChar char="●"/>
            </a:pPr>
            <a:r>
              <a:rPr i="1" lang="en-CA" sz="1600">
                <a:latin typeface="Constantia"/>
                <a:ea typeface="Constantia"/>
                <a:cs typeface="Constantia"/>
                <a:sym typeface="Constantia"/>
              </a:rPr>
              <a:t>Over the course of a number of working meetings and based upon a set of agreed upon criteria, the committee will arrive at one or more preferred options;</a:t>
            </a:r>
          </a:p>
          <a:p>
            <a:pPr indent="-229870" lvl="0" marL="273050" marR="0" rtl="0" algn="l">
              <a:lnSpc>
                <a:spcPct val="100000"/>
              </a:lnSpc>
              <a:spcBef>
                <a:spcPts val="480"/>
              </a:spcBef>
              <a:spcAft>
                <a:spcPts val="0"/>
              </a:spcAft>
              <a:buClr>
                <a:srgbClr val="0BD0D9"/>
              </a:buClr>
              <a:buSzPct val="100000"/>
              <a:buFont typeface="Constantia"/>
              <a:buChar char="●"/>
            </a:pPr>
            <a:r>
              <a:rPr i="1" lang="en-CA" sz="1600">
                <a:latin typeface="Constantia"/>
                <a:ea typeface="Constantia"/>
                <a:cs typeface="Constantia"/>
                <a:sym typeface="Constantia"/>
              </a:rPr>
              <a:t>Preferred option(s) submitted to the Steering Committee to be considered for</a:t>
            </a:r>
            <a:br>
              <a:rPr i="1" lang="en-CA" sz="1600">
                <a:latin typeface="Constantia"/>
                <a:ea typeface="Constantia"/>
                <a:cs typeface="Constantia"/>
                <a:sym typeface="Constantia"/>
              </a:rPr>
            </a:br>
            <a:r>
              <a:rPr i="1" lang="en-CA" sz="1600">
                <a:latin typeface="Constantia"/>
                <a:ea typeface="Constantia"/>
                <a:cs typeface="Constantia"/>
                <a:sym typeface="Constantia"/>
              </a:rPr>
              <a:t>recommendation to Administrative Council and the Director;</a:t>
            </a:r>
          </a:p>
          <a:p>
            <a:pPr indent="-229870" lvl="0" marL="273050" marR="0" rtl="0" algn="l">
              <a:lnSpc>
                <a:spcPct val="100000"/>
              </a:lnSpc>
              <a:spcBef>
                <a:spcPts val="480"/>
              </a:spcBef>
              <a:spcAft>
                <a:spcPts val="0"/>
              </a:spcAft>
              <a:buClr>
                <a:srgbClr val="0BD0D9"/>
              </a:buClr>
              <a:buSzPct val="100000"/>
              <a:buFont typeface="Constantia"/>
              <a:buChar char="●"/>
            </a:pPr>
            <a:r>
              <a:rPr i="1" lang="en-CA" sz="1600">
                <a:latin typeface="Constantia"/>
                <a:ea typeface="Constantia"/>
                <a:cs typeface="Constantia"/>
                <a:sym typeface="Constantia"/>
              </a:rPr>
              <a:t>Final recommendations will be developed through a consensus process;</a:t>
            </a:r>
          </a:p>
          <a:p>
            <a:pPr indent="-229870" lvl="0" marL="273050" marR="0" rtl="0" algn="l">
              <a:lnSpc>
                <a:spcPct val="100000"/>
              </a:lnSpc>
              <a:spcBef>
                <a:spcPts val="480"/>
              </a:spcBef>
              <a:spcAft>
                <a:spcPts val="0"/>
              </a:spcAft>
              <a:buClr>
                <a:srgbClr val="0BD0D9"/>
              </a:buClr>
              <a:buSzPct val="100000"/>
              <a:buFont typeface="Constantia"/>
              <a:buChar char="●"/>
            </a:pPr>
            <a:r>
              <a:rPr i="1" lang="en-CA" sz="1600">
                <a:latin typeface="Constantia"/>
                <a:ea typeface="Constantia"/>
                <a:cs typeface="Constantia"/>
                <a:sym typeface="Constantia"/>
              </a:rPr>
              <a:t>Parent representatives speak on behalf of all students, regardless of school, program, or grade;</a:t>
            </a:r>
          </a:p>
          <a:p>
            <a:pPr indent="-229870" lvl="0" marL="273050" marR="0" rtl="0" algn="l">
              <a:lnSpc>
                <a:spcPct val="100000"/>
              </a:lnSpc>
              <a:spcBef>
                <a:spcPts val="480"/>
              </a:spcBef>
              <a:spcAft>
                <a:spcPts val="0"/>
              </a:spcAft>
              <a:buClr>
                <a:srgbClr val="0BD0D9"/>
              </a:buClr>
              <a:buSzPct val="100000"/>
              <a:buFont typeface="Constantia"/>
              <a:buChar char="●"/>
            </a:pPr>
            <a:r>
              <a:rPr i="1" lang="en-CA" sz="1600">
                <a:latin typeface="Constantia"/>
                <a:ea typeface="Constantia"/>
                <a:cs typeface="Constantia"/>
                <a:sym typeface="Constantia"/>
              </a:rPr>
              <a:t>Staff’s role on the committee is as a resource - to respond to inquiries and to provide</a:t>
            </a:r>
            <a:br>
              <a:rPr i="1" lang="en-CA" sz="1600">
                <a:latin typeface="Constantia"/>
                <a:ea typeface="Constantia"/>
                <a:cs typeface="Constantia"/>
                <a:sym typeface="Constantia"/>
              </a:rPr>
            </a:br>
            <a:r>
              <a:rPr i="1" lang="en-CA" sz="1600">
                <a:latin typeface="Constantia"/>
                <a:ea typeface="Constantia"/>
                <a:cs typeface="Constantia"/>
                <a:sym typeface="Constantia"/>
              </a:rPr>
              <a:t>committee members with the data and administrative experience required to assess options.</a:t>
            </a:r>
          </a:p>
          <a:p>
            <a:pPr indent="-273050" lvl="0" marL="273050" marR="0" rtl="0" algn="l">
              <a:spcBef>
                <a:spcPts val="480"/>
              </a:spcBef>
              <a:spcAft>
                <a:spcPts val="0"/>
              </a:spcAft>
              <a:buClr>
                <a:srgbClr val="0BD0D9"/>
              </a:buClr>
              <a:buSzPct val="162857"/>
              <a:buFont typeface="Noto Sans Symbols"/>
              <a:buNone/>
            </a:pPr>
            <a:r>
              <a:t/>
            </a:r>
            <a:endParaRPr i="1" sz="1400" u="none">
              <a:solidFill>
                <a:schemeClr val="dk1"/>
              </a:solidFill>
              <a:latin typeface="Constantia"/>
              <a:ea typeface="Constantia"/>
              <a:cs typeface="Constantia"/>
              <a:sym typeface="Constantia"/>
            </a:endParaRPr>
          </a:p>
        </p:txBody>
      </p:sp>
      <p:sp>
        <p:nvSpPr>
          <p:cNvPr id="168" name="Shape 168"/>
          <p:cNvSpPr txBox="1"/>
          <p:nvPr/>
        </p:nvSpPr>
        <p:spPr>
          <a:xfrm>
            <a:off x="673100" y="747712"/>
            <a:ext cx="7777162" cy="7016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2"/>
              </a:buClr>
              <a:buSzPct val="25000"/>
              <a:buFont typeface="Calibri"/>
              <a:buNone/>
            </a:pPr>
            <a:r>
              <a:rPr b="0" i="0" lang="en-CA" sz="4000" u="none">
                <a:solidFill>
                  <a:schemeClr val="dk2"/>
                </a:solidFill>
                <a:latin typeface="Calibri"/>
                <a:ea typeface="Calibri"/>
                <a:cs typeface="Calibri"/>
                <a:sym typeface="Calibri"/>
              </a:rPr>
              <a:t>Role of Boundary Review Committee</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DF430CD5C86F4FBF1E745AF243FF71" ma:contentTypeVersion="3" ma:contentTypeDescription="Create a new document." ma:contentTypeScope="" ma:versionID="85bd582422fcec453fb827e91be9519d">
  <xsd:schema xmlns:xsd="http://www.w3.org/2001/XMLSchema" xmlns:xs="http://www.w3.org/2001/XMLSchema" xmlns:p="http://schemas.microsoft.com/office/2006/metadata/properties" xmlns:ns2="91f36920-86b5-4ff5-b081-36005448d36c" xmlns:ns3="fe46685c-a291-4a55-a310-2e229e918259" targetNamespace="http://schemas.microsoft.com/office/2006/metadata/properties" ma:root="true" ma:fieldsID="475ebb9abe177c8a920e68040d4a088a" ns2:_="" ns3:_="">
    <xsd:import namespace="91f36920-86b5-4ff5-b081-36005448d36c"/>
    <xsd:import namespace="fe46685c-a291-4a55-a310-2e229e918259"/>
    <xsd:element name="properties">
      <xsd:complexType>
        <xsd:sequence>
          <xsd:element name="documentManagement">
            <xsd:complexType>
              <xsd:all>
                <xsd:element ref="ns2:Review_x0020_Name" minOccurs="0"/>
                <xsd:element ref="ns2:Categor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f36920-86b5-4ff5-b081-36005448d36c" elementFormDefault="qualified">
    <xsd:import namespace="http://schemas.microsoft.com/office/2006/documentManagement/types"/>
    <xsd:import namespace="http://schemas.microsoft.com/office/infopath/2007/PartnerControls"/>
    <xsd:element name="Review_x0020_Name" ma:index="3" nillable="true" ma:displayName="Review Name" ma:default="2011GAW" ma:description="Shows School Boundary Review subfolder, ex. YearReview" ma:format="Dropdown" ma:internalName="Review_x0020_Name">
      <xsd:simpleType>
        <xsd:restriction base="dms:Choice">
          <xsd:enumeration value="2008"/>
          <xsd:enumeration value="2009"/>
          <xsd:enumeration value="2011GAW"/>
          <xsd:enumeration value="2011NOESP"/>
          <xsd:enumeration value="2012AVP"/>
          <xsd:enumeration value="2012DFH"/>
          <xsd:enumeration value="2012AJM"/>
          <xsd:enumeration value="2012OakNW"/>
          <xsd:enumeration value="2013ICP"/>
          <xsd:enumeration value="2015ERA103"/>
          <xsd:enumeration value="2015BOY"/>
          <xsd:enumeration value="2015OOD"/>
          <xsd:enumeration value="2016MAR"/>
          <xsd:enumeration value="2016BurlPAR"/>
          <xsd:enumeration value="2016BurlAltW"/>
        </xsd:restriction>
      </xsd:simpleType>
    </xsd:element>
    <xsd:element name="Category" ma:index="4" nillable="true" ma:displayName="Category" ma:default="Director's Report" ma:description="To filter documents for the School Boundary Reviews section" ma:format="Dropdown" ma:internalName="Category">
      <xsd:simpleType>
        <xsd:restriction base="dms:Choice">
          <xsd:enumeration value="Director's Report"/>
          <xsd:enumeration value="Board Reports"/>
          <xsd:enumeration value="PARC"/>
          <xsd:enumeration value="BRC"/>
          <xsd:enumeration value="Public Meeting"/>
          <xsd:enumeration value="Scenarios"/>
          <xsd:enumeration value="FAQ"/>
          <xsd:enumeration value="Other"/>
        </xsd:restriction>
      </xsd:simpleType>
    </xsd:element>
  </xsd:schema>
  <xsd:schema xmlns:xsd="http://www.w3.org/2001/XMLSchema" xmlns:xs="http://www.w3.org/2001/XMLSchema" xmlns:dms="http://schemas.microsoft.com/office/2006/documentManagement/types" xmlns:pc="http://schemas.microsoft.com/office/infopath/2007/PartnerControls" targetNamespace="fe46685c-a291-4a55-a310-2e229e918259" elementFormDefault="qualified">
    <xsd:import namespace="http://schemas.microsoft.com/office/2006/documentManagement/types"/>
    <xsd:import namespace="http://schemas.microsoft.com/office/infopath/2007/PartnerControls"/>
    <xsd:element name="SharedWithUsers" ma:index="7"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view_x0020_Name xmlns="91f36920-86b5-4ff5-b081-36005448d36c">2011GAW</Review_x0020_Name>
    <Category xmlns="91f36920-86b5-4ff5-b081-36005448d36c">BRC</Category>
  </documentManagement>
</p:properties>
</file>

<file path=customXml/itemProps1.xml><?xml version="1.0" encoding="utf-8"?>
<ds:datastoreItem xmlns:ds="http://schemas.openxmlformats.org/officeDocument/2006/customXml" ds:itemID="{479DA171-8D10-4BD1-AFA7-0D97F52A8823}"/>
</file>

<file path=customXml/itemProps2.xml><?xml version="1.0" encoding="utf-8"?>
<ds:datastoreItem xmlns:ds="http://schemas.openxmlformats.org/officeDocument/2006/customXml" ds:itemID="{C80C2D85-9B25-4DD7-8984-5068C6DA5E7B}"/>
</file>

<file path=customXml/itemProps3.xml><?xml version="1.0" encoding="utf-8"?>
<ds:datastoreItem xmlns:ds="http://schemas.openxmlformats.org/officeDocument/2006/customXml" ds:itemID="{51C72976-7116-44D4-9C70-14BE909D86AF}"/>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0x010100B8DF430CD5C86F4FBF1E745AF243FF71</vt:lpwstr>
  </property>
</Properties>
</file>