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presentation.xml" ContentType="application/vnd.openxmlformats-officedocument.presentationml.presentation.main+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5" r:id="rId3"/>
    <p:sldMasterId id="2147483666" r:id="rId4"/>
    <p:sldMasterId id="214748366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Lst>
  <p:sldSz cy="6858000" cx="9144000"/>
  <p:notesSz cx="7053250" cy="9356725"/>
  <p:embeddedFontLst>
    <p:embeddedFont>
      <p:font typeface="Constantia"/>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13" Type="http://schemas.openxmlformats.org/officeDocument/2006/relationships/slide" Target="slides/slide7.xml"/><Relationship Id="rId39" Type="http://schemas.openxmlformats.org/officeDocument/2006/relationships/font" Target="fonts/Constantia-boldItalic.fntdata"/><Relationship Id="rId18" Type="http://schemas.openxmlformats.org/officeDocument/2006/relationships/slide" Target="slides/slide12.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customXml" Target="../customXml/item3.xml"/><Relationship Id="rId7" Type="http://schemas.openxmlformats.org/officeDocument/2006/relationships/slide" Target="slides/slide1.xml"/><Relationship Id="rId20" Type="http://schemas.openxmlformats.org/officeDocument/2006/relationships/slide" Target="slides/slide14.xml"/><Relationship Id="rId2" Type="http://schemas.openxmlformats.org/officeDocument/2006/relationships/presProps" Target="presProps.xml"/><Relationship Id="rId29" Type="http://schemas.openxmlformats.org/officeDocument/2006/relationships/slide" Target="slides/slide23.xml"/><Relationship Id="rId16" Type="http://schemas.openxmlformats.org/officeDocument/2006/relationships/slide" Target="slides/slide10.xml"/><Relationship Id="rId41" Type="http://schemas.openxmlformats.org/officeDocument/2006/relationships/customXml" Target="../customXml/item2.xml"/><Relationship Id="rId24" Type="http://schemas.openxmlformats.org/officeDocument/2006/relationships/slide" Target="slides/slide18.xml"/><Relationship Id="rId1" Type="http://schemas.openxmlformats.org/officeDocument/2006/relationships/theme" Target="theme/theme3.xml"/><Relationship Id="rId6" Type="http://schemas.openxmlformats.org/officeDocument/2006/relationships/notesMaster" Target="notesMasters/notesMaster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font" Target="fonts/Constantia-bold.fntdata"/><Relationship Id="rId40" Type="http://schemas.openxmlformats.org/officeDocument/2006/relationships/customXml" Target="../customXml/item1.xml"/><Relationship Id="rId23" Type="http://schemas.openxmlformats.org/officeDocument/2006/relationships/slide" Target="slides/slide17.xml"/><Relationship Id="rId28" Type="http://schemas.openxmlformats.org/officeDocument/2006/relationships/slide" Target="slides/slide22.xml"/><Relationship Id="rId5" Type="http://schemas.openxmlformats.org/officeDocument/2006/relationships/slideMaster" Target="slideMasters/slideMaster3.xml"/><Relationship Id="rId15" Type="http://schemas.openxmlformats.org/officeDocument/2006/relationships/slide" Target="slides/slide9.xml"/><Relationship Id="rId36" Type="http://schemas.openxmlformats.org/officeDocument/2006/relationships/font" Target="fonts/Constantia-regular.fntdata"/><Relationship Id="rId31" Type="http://schemas.openxmlformats.org/officeDocument/2006/relationships/slide" Target="slides/slide25.xml"/><Relationship Id="rId10" Type="http://schemas.openxmlformats.org/officeDocument/2006/relationships/slide" Target="slides/slide4.xml"/><Relationship Id="rId19" Type="http://schemas.openxmlformats.org/officeDocument/2006/relationships/slide" Target="slides/slide13.xml"/><Relationship Id="rId22" Type="http://schemas.openxmlformats.org/officeDocument/2006/relationships/slide" Target="slides/slide16.xml"/><Relationship Id="rId4" Type="http://schemas.openxmlformats.org/officeDocument/2006/relationships/slideMaster" Target="slideMasters/slideMaster2.xml"/><Relationship Id="rId9" Type="http://schemas.openxmlformats.org/officeDocument/2006/relationships/slide" Target="slides/slide3.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14" Type="http://schemas.openxmlformats.org/officeDocument/2006/relationships/slide" Target="slides/slide8.xml"/><Relationship Id="rId8" Type="http://schemas.openxmlformats.org/officeDocument/2006/relationships/slide" Target="slides/slide2.xml"/><Relationship Id="rId3" Type="http://schemas.openxmlformats.org/officeDocument/2006/relationships/slideMaster" Target="slideMasters/slideMaster1.xml"/><Relationship Id="rId25" Type="http://schemas.openxmlformats.org/officeDocument/2006/relationships/slide" Target="slides/slide19.xml"/><Relationship Id="rId33" Type="http://schemas.openxmlformats.org/officeDocument/2006/relationships/slide" Target="slides/slide27.xml"/><Relationship Id="rId12" Type="http://schemas.openxmlformats.org/officeDocument/2006/relationships/slide" Target="slides/slide6.xml"/><Relationship Id="rId17" Type="http://schemas.openxmlformats.org/officeDocument/2006/relationships/slide" Target="slides/slide11.xml"/><Relationship Id="rId38" Type="http://schemas.openxmlformats.org/officeDocument/2006/relationships/font" Target="fonts/Constantia-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3055937" cy="468312"/>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4" name="Shape 4"/>
          <p:cNvSpPr txBox="1"/>
          <p:nvPr>
            <p:ph idx="10" type="dt"/>
          </p:nvPr>
        </p:nvSpPr>
        <p:spPr>
          <a:xfrm>
            <a:off x="3995737" y="0"/>
            <a:ext cx="3055937" cy="468312"/>
          </a:xfrm>
          <a:prstGeom prst="rect">
            <a:avLst/>
          </a:prstGeom>
          <a:noFill/>
          <a:ln>
            <a:noFill/>
          </a:ln>
        </p:spPr>
        <p:txBody>
          <a:bodyPr anchorCtr="0" anchor="t" bIns="91425" lIns="91425" rIns="91425" wrap="square" tIns="91425"/>
          <a:lstStyle>
            <a:lvl1pPr indent="0" lvl="0" marL="0" marR="0" rtl="0" algn="r">
              <a:lnSpc>
                <a:spcPct val="100000"/>
              </a:lnSpc>
              <a:spcBef>
                <a:spcPts val="0"/>
              </a:spcBef>
              <a:spcAft>
                <a:spcPts val="0"/>
              </a:spcAft>
              <a:buSzPts val="1400"/>
              <a:buNone/>
              <a:defRPr b="0" i="0" sz="1200" u="none" cap="none" strike="noStrike">
                <a:solidFill>
                  <a:srgbClr val="000000"/>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5" name="Shape 5"/>
          <p:cNvSpPr/>
          <p:nvPr>
            <p:ph idx="3" type="sldImg"/>
          </p:nvPr>
        </p:nvSpPr>
        <p:spPr>
          <a:xfrm>
            <a:off x="1187450" y="700087"/>
            <a:ext cx="4678362" cy="3509962"/>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
            <a:headEnd len="med" w="med" type="none"/>
            <a:tailEnd len="med" w="med" type="none"/>
          </a:ln>
        </p:spPr>
      </p:sp>
      <p:sp>
        <p:nvSpPr>
          <p:cNvPr id="6" name="Shape 6"/>
          <p:cNvSpPr txBox="1"/>
          <p:nvPr>
            <p:ph idx="1" type="body"/>
          </p:nvPr>
        </p:nvSpPr>
        <p:spPr>
          <a:xfrm>
            <a:off x="704850" y="4445000"/>
            <a:ext cx="5643562" cy="4211637"/>
          </a:xfrm>
          <a:prstGeom prst="rect">
            <a:avLst/>
          </a:prstGeom>
          <a:noFill/>
          <a:ln>
            <a:noFill/>
          </a:ln>
        </p:spPr>
        <p:txBody>
          <a:bodyPr anchorCtr="0" anchor="t" bIns="91425" lIns="91425" rIns="91425" wrap="square" tIns="91425"/>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Shape 7"/>
          <p:cNvSpPr txBox="1"/>
          <p:nvPr>
            <p:ph idx="11" type="ftr"/>
          </p:nvPr>
        </p:nvSpPr>
        <p:spPr>
          <a:xfrm>
            <a:off x="0" y="8886825"/>
            <a:ext cx="3055937" cy="468312"/>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8" name="Shape 8"/>
          <p:cNvSpPr txBox="1"/>
          <p:nvPr>
            <p:ph idx="12" type="sldNum"/>
          </p:nvPr>
        </p:nvSpPr>
        <p:spPr>
          <a:xfrm>
            <a:off x="3995737" y="8886825"/>
            <a:ext cx="3055937" cy="468312"/>
          </a:xfrm>
          <a:prstGeom prst="rect">
            <a:avLst/>
          </a:prstGeom>
          <a:noFill/>
          <a:ln>
            <a:noFill/>
          </a:ln>
        </p:spPr>
        <p:txBody>
          <a:bodyPr anchorCtr="0" anchor="b" bIns="46850" lIns="93725" rIns="93725" wrap="square" tIns="46850">
            <a:noAutofit/>
          </a:bodyPr>
          <a:lstStyle/>
          <a:p>
            <a:pPr indent="0" lvl="0" marL="0" marR="0" rtl="0" algn="r">
              <a:lnSpc>
                <a:spcPct val="100000"/>
              </a:lnSpc>
              <a:spcBef>
                <a:spcPts val="0"/>
              </a:spcBef>
              <a:spcAft>
                <a:spcPts val="0"/>
              </a:spcAft>
              <a:buClr>
                <a:srgbClr val="000000"/>
              </a:buClr>
              <a:buFont typeface="Calibri"/>
              <a:buNone/>
            </a:pPr>
            <a:fld id="{00000000-1234-1234-1234-123412341234}" type="slidenum">
              <a:rPr b="0" i="0" lang="en-CA" sz="1200" u="none" cap="none" strike="noStrike">
                <a:solidFill>
                  <a:srgbClr val="000000"/>
                </a:solidFill>
                <a:latin typeface="Calibri"/>
                <a:ea typeface="Calibri"/>
                <a:cs typeface="Calibri"/>
                <a:sym typeface="Calibri"/>
              </a:rPr>
              <a:t>‹#›</a:t>
            </a:fld>
            <a:endParaRPr/>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Shape 164"/>
          <p:cNvSpPr txBox="1"/>
          <p:nvPr>
            <p:ph idx="1" type="body"/>
          </p:nvPr>
        </p:nvSpPr>
        <p:spPr>
          <a:xfrm>
            <a:off x="704850" y="4445000"/>
            <a:ext cx="5643562" cy="4211637"/>
          </a:xfrm>
          <a:prstGeom prst="rect">
            <a:avLst/>
          </a:prstGeom>
        </p:spPr>
        <p:txBody>
          <a:bodyPr anchorCtr="0" anchor="t" bIns="91425" lIns="91425" rIns="91425" wrap="square" tIns="91425">
            <a:noAutofit/>
          </a:bodyPr>
          <a:lstStyle/>
          <a:p>
            <a:pPr indent="0" lvl="0" marL="0">
              <a:spcBef>
                <a:spcPts val="0"/>
              </a:spcBef>
              <a:spcAft>
                <a:spcPts val="0"/>
              </a:spcAft>
              <a:buNone/>
            </a:pPr>
            <a:r>
              <a:t/>
            </a:r>
            <a:endParaRPr/>
          </a:p>
        </p:txBody>
      </p:sp>
      <p:sp>
        <p:nvSpPr>
          <p:cNvPr id="165" name="Shape 165"/>
          <p:cNvSpPr/>
          <p:nvPr>
            <p:ph idx="2" type="sldImg"/>
          </p:nvPr>
        </p:nvSpPr>
        <p:spPr>
          <a:xfrm>
            <a:off x="1187450" y="700087"/>
            <a:ext cx="4678362" cy="3509962"/>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7" name="Shape 237"/>
        <p:cNvGrpSpPr/>
        <p:nvPr/>
      </p:nvGrpSpPr>
      <p:grpSpPr>
        <a:xfrm>
          <a:off x="0" y="0"/>
          <a:ext cx="0" cy="0"/>
          <a:chOff x="0" y="0"/>
          <a:chExt cx="0" cy="0"/>
        </a:xfrm>
      </p:grpSpPr>
      <p:sp>
        <p:nvSpPr>
          <p:cNvPr id="238" name="Shape 238"/>
          <p:cNvSpPr txBox="1"/>
          <p:nvPr>
            <p:ph idx="1" type="body"/>
          </p:nvPr>
        </p:nvSpPr>
        <p:spPr>
          <a:xfrm>
            <a:off x="704850" y="4445000"/>
            <a:ext cx="5643600" cy="4211700"/>
          </a:xfrm>
          <a:prstGeom prst="rect">
            <a:avLst/>
          </a:prstGeom>
        </p:spPr>
        <p:txBody>
          <a:bodyPr anchorCtr="0" anchor="t" bIns="91425" lIns="91425" rIns="91425" wrap="square" tIns="91425">
            <a:noAutofit/>
          </a:bodyPr>
          <a:lstStyle/>
          <a:p>
            <a:pPr indent="0" lvl="0" marL="0" rtl="0">
              <a:spcBef>
                <a:spcPts val="0"/>
              </a:spcBef>
              <a:spcAft>
                <a:spcPts val="0"/>
              </a:spcAft>
              <a:buNone/>
            </a:pPr>
            <a:r>
              <a:t/>
            </a:r>
            <a:endParaRPr/>
          </a:p>
        </p:txBody>
      </p:sp>
      <p:sp>
        <p:nvSpPr>
          <p:cNvPr id="239" name="Shape 239"/>
          <p:cNvSpPr/>
          <p:nvPr>
            <p:ph idx="2" type="sldImg"/>
          </p:nvPr>
        </p:nvSpPr>
        <p:spPr>
          <a:xfrm>
            <a:off x="1187450" y="700087"/>
            <a:ext cx="4678500" cy="3510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3" name="Shape 243"/>
        <p:cNvGrpSpPr/>
        <p:nvPr/>
      </p:nvGrpSpPr>
      <p:grpSpPr>
        <a:xfrm>
          <a:off x="0" y="0"/>
          <a:ext cx="0" cy="0"/>
          <a:chOff x="0" y="0"/>
          <a:chExt cx="0" cy="0"/>
        </a:xfrm>
      </p:grpSpPr>
      <p:sp>
        <p:nvSpPr>
          <p:cNvPr id="244" name="Shape 244"/>
          <p:cNvSpPr txBox="1"/>
          <p:nvPr>
            <p:ph idx="1" type="body"/>
          </p:nvPr>
        </p:nvSpPr>
        <p:spPr>
          <a:xfrm>
            <a:off x="705964" y="4445083"/>
            <a:ext cx="5641200" cy="4210200"/>
          </a:xfrm>
          <a:prstGeom prst="rect">
            <a:avLst/>
          </a:prstGeom>
        </p:spPr>
        <p:txBody>
          <a:bodyPr anchorCtr="0" anchor="t" bIns="91425" lIns="91425" rIns="91425" wrap="square" tIns="91425">
            <a:noAutofit/>
          </a:bodyPr>
          <a:lstStyle/>
          <a:p>
            <a:pPr indent="0" lvl="0" marL="0" rtl="0">
              <a:spcBef>
                <a:spcPts val="0"/>
              </a:spcBef>
              <a:spcAft>
                <a:spcPts val="0"/>
              </a:spcAft>
              <a:buNone/>
            </a:pPr>
            <a:r>
              <a:t/>
            </a:r>
            <a:endParaRPr/>
          </a:p>
        </p:txBody>
      </p:sp>
      <p:sp>
        <p:nvSpPr>
          <p:cNvPr id="245" name="Shape 245"/>
          <p:cNvSpPr/>
          <p:nvPr>
            <p:ph idx="2" type="sldImg"/>
          </p:nvPr>
        </p:nvSpPr>
        <p:spPr>
          <a:xfrm>
            <a:off x="1188319" y="701434"/>
            <a:ext cx="4676700" cy="35088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9" name="Shape 249"/>
        <p:cNvGrpSpPr/>
        <p:nvPr/>
      </p:nvGrpSpPr>
      <p:grpSpPr>
        <a:xfrm>
          <a:off x="0" y="0"/>
          <a:ext cx="0" cy="0"/>
          <a:chOff x="0" y="0"/>
          <a:chExt cx="0" cy="0"/>
        </a:xfrm>
      </p:grpSpPr>
      <p:sp>
        <p:nvSpPr>
          <p:cNvPr id="250" name="Shape 250"/>
          <p:cNvSpPr txBox="1"/>
          <p:nvPr>
            <p:ph idx="1" type="body"/>
          </p:nvPr>
        </p:nvSpPr>
        <p:spPr>
          <a:xfrm>
            <a:off x="705964" y="4445083"/>
            <a:ext cx="5641200" cy="4210200"/>
          </a:xfrm>
          <a:prstGeom prst="rect">
            <a:avLst/>
          </a:prstGeom>
        </p:spPr>
        <p:txBody>
          <a:bodyPr anchorCtr="0" anchor="t" bIns="91425" lIns="91425" rIns="91425" wrap="square" tIns="91425">
            <a:noAutofit/>
          </a:bodyPr>
          <a:lstStyle/>
          <a:p>
            <a:pPr indent="0" lvl="0" marL="0" rtl="0">
              <a:spcBef>
                <a:spcPts val="0"/>
              </a:spcBef>
              <a:spcAft>
                <a:spcPts val="0"/>
              </a:spcAft>
              <a:buNone/>
            </a:pPr>
            <a:r>
              <a:t/>
            </a:r>
            <a:endParaRPr/>
          </a:p>
        </p:txBody>
      </p:sp>
      <p:sp>
        <p:nvSpPr>
          <p:cNvPr id="251" name="Shape 251"/>
          <p:cNvSpPr/>
          <p:nvPr>
            <p:ph idx="2" type="sldImg"/>
          </p:nvPr>
        </p:nvSpPr>
        <p:spPr>
          <a:xfrm>
            <a:off x="1188319" y="701434"/>
            <a:ext cx="4676700" cy="35088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8" name="Shape 258"/>
        <p:cNvGrpSpPr/>
        <p:nvPr/>
      </p:nvGrpSpPr>
      <p:grpSpPr>
        <a:xfrm>
          <a:off x="0" y="0"/>
          <a:ext cx="0" cy="0"/>
          <a:chOff x="0" y="0"/>
          <a:chExt cx="0" cy="0"/>
        </a:xfrm>
      </p:grpSpPr>
      <p:sp>
        <p:nvSpPr>
          <p:cNvPr id="259" name="Shape 259"/>
          <p:cNvSpPr txBox="1"/>
          <p:nvPr>
            <p:ph idx="1" type="body"/>
          </p:nvPr>
        </p:nvSpPr>
        <p:spPr>
          <a:xfrm>
            <a:off x="705964" y="4445083"/>
            <a:ext cx="5641200" cy="4210200"/>
          </a:xfrm>
          <a:prstGeom prst="rect">
            <a:avLst/>
          </a:prstGeom>
        </p:spPr>
        <p:txBody>
          <a:bodyPr anchorCtr="0" anchor="t" bIns="91425" lIns="91425" rIns="91425" wrap="square" tIns="91425">
            <a:noAutofit/>
          </a:bodyPr>
          <a:lstStyle/>
          <a:p>
            <a:pPr indent="0" lvl="0" marL="0" rtl="0">
              <a:spcBef>
                <a:spcPts val="0"/>
              </a:spcBef>
              <a:spcAft>
                <a:spcPts val="0"/>
              </a:spcAft>
              <a:buNone/>
            </a:pPr>
            <a:r>
              <a:t/>
            </a:r>
            <a:endParaRPr/>
          </a:p>
        </p:txBody>
      </p:sp>
      <p:sp>
        <p:nvSpPr>
          <p:cNvPr id="260" name="Shape 260"/>
          <p:cNvSpPr/>
          <p:nvPr>
            <p:ph idx="2" type="sldImg"/>
          </p:nvPr>
        </p:nvSpPr>
        <p:spPr>
          <a:xfrm>
            <a:off x="1188319" y="701434"/>
            <a:ext cx="4676700" cy="35088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7" name="Shape 267"/>
        <p:cNvGrpSpPr/>
        <p:nvPr/>
      </p:nvGrpSpPr>
      <p:grpSpPr>
        <a:xfrm>
          <a:off x="0" y="0"/>
          <a:ext cx="0" cy="0"/>
          <a:chOff x="0" y="0"/>
          <a:chExt cx="0" cy="0"/>
        </a:xfrm>
      </p:grpSpPr>
      <p:sp>
        <p:nvSpPr>
          <p:cNvPr id="268" name="Shape 268"/>
          <p:cNvSpPr txBox="1"/>
          <p:nvPr>
            <p:ph idx="1" type="body"/>
          </p:nvPr>
        </p:nvSpPr>
        <p:spPr>
          <a:xfrm>
            <a:off x="705964" y="4445083"/>
            <a:ext cx="5641200" cy="4210200"/>
          </a:xfrm>
          <a:prstGeom prst="rect">
            <a:avLst/>
          </a:prstGeom>
        </p:spPr>
        <p:txBody>
          <a:bodyPr anchorCtr="0" anchor="t" bIns="91425" lIns="91425" rIns="91425" wrap="square" tIns="91425">
            <a:noAutofit/>
          </a:bodyPr>
          <a:lstStyle/>
          <a:p>
            <a:pPr indent="0" lvl="0" marL="0" rtl="0">
              <a:spcBef>
                <a:spcPts val="0"/>
              </a:spcBef>
              <a:spcAft>
                <a:spcPts val="0"/>
              </a:spcAft>
              <a:buNone/>
            </a:pPr>
            <a:r>
              <a:t/>
            </a:r>
            <a:endParaRPr/>
          </a:p>
        </p:txBody>
      </p:sp>
      <p:sp>
        <p:nvSpPr>
          <p:cNvPr id="269" name="Shape 269"/>
          <p:cNvSpPr/>
          <p:nvPr>
            <p:ph idx="2" type="sldImg"/>
          </p:nvPr>
        </p:nvSpPr>
        <p:spPr>
          <a:xfrm>
            <a:off x="1188319" y="701434"/>
            <a:ext cx="4676700" cy="35088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3" name="Shape 273"/>
        <p:cNvGrpSpPr/>
        <p:nvPr/>
      </p:nvGrpSpPr>
      <p:grpSpPr>
        <a:xfrm>
          <a:off x="0" y="0"/>
          <a:ext cx="0" cy="0"/>
          <a:chOff x="0" y="0"/>
          <a:chExt cx="0" cy="0"/>
        </a:xfrm>
      </p:grpSpPr>
      <p:sp>
        <p:nvSpPr>
          <p:cNvPr id="274" name="Shape 274"/>
          <p:cNvSpPr txBox="1"/>
          <p:nvPr>
            <p:ph idx="1" type="body"/>
          </p:nvPr>
        </p:nvSpPr>
        <p:spPr>
          <a:xfrm>
            <a:off x="704850" y="4445000"/>
            <a:ext cx="5643562" cy="4211637"/>
          </a:xfrm>
          <a:prstGeom prst="rect">
            <a:avLst/>
          </a:prstGeom>
        </p:spPr>
        <p:txBody>
          <a:bodyPr anchorCtr="0" anchor="t" bIns="91425" lIns="91425" rIns="91425" wrap="square" tIns="91425">
            <a:noAutofit/>
          </a:bodyPr>
          <a:lstStyle/>
          <a:p>
            <a:pPr indent="0" lvl="0" marL="0">
              <a:spcBef>
                <a:spcPts val="0"/>
              </a:spcBef>
              <a:spcAft>
                <a:spcPts val="0"/>
              </a:spcAft>
              <a:buNone/>
            </a:pPr>
            <a:r>
              <a:t/>
            </a:r>
            <a:endParaRPr/>
          </a:p>
        </p:txBody>
      </p:sp>
      <p:sp>
        <p:nvSpPr>
          <p:cNvPr id="275" name="Shape 275"/>
          <p:cNvSpPr/>
          <p:nvPr>
            <p:ph idx="2" type="sldImg"/>
          </p:nvPr>
        </p:nvSpPr>
        <p:spPr>
          <a:xfrm>
            <a:off x="1187450" y="700087"/>
            <a:ext cx="4678362" cy="3509962"/>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0" name="Shape 280"/>
        <p:cNvGrpSpPr/>
        <p:nvPr/>
      </p:nvGrpSpPr>
      <p:grpSpPr>
        <a:xfrm>
          <a:off x="0" y="0"/>
          <a:ext cx="0" cy="0"/>
          <a:chOff x="0" y="0"/>
          <a:chExt cx="0" cy="0"/>
        </a:xfrm>
      </p:grpSpPr>
      <p:sp>
        <p:nvSpPr>
          <p:cNvPr id="281" name="Shape 281"/>
          <p:cNvSpPr/>
          <p:nvPr>
            <p:ph idx="2" type="sldImg"/>
          </p:nvPr>
        </p:nvSpPr>
        <p:spPr>
          <a:xfrm>
            <a:off x="1187450" y="700087"/>
            <a:ext cx="4678500" cy="3510000"/>
          </a:xfrm>
          <a:custGeom>
            <a:pathLst>
              <a:path extrusionOk="0" h="120000" w="120000">
                <a:moveTo>
                  <a:pt x="0" y="0"/>
                </a:moveTo>
                <a:lnTo>
                  <a:pt x="120000" y="0"/>
                </a:lnTo>
                <a:lnTo>
                  <a:pt x="120000" y="120000"/>
                </a:lnTo>
                <a:lnTo>
                  <a:pt x="0" y="120000"/>
                </a:lnTo>
                <a:close/>
              </a:path>
            </a:pathLst>
          </a:custGeom>
        </p:spPr>
      </p:sp>
      <p:sp>
        <p:nvSpPr>
          <p:cNvPr id="282" name="Shape 282"/>
          <p:cNvSpPr txBox="1"/>
          <p:nvPr>
            <p:ph idx="1" type="body"/>
          </p:nvPr>
        </p:nvSpPr>
        <p:spPr>
          <a:xfrm>
            <a:off x="704850" y="4445000"/>
            <a:ext cx="5643600" cy="4211700"/>
          </a:xfrm>
          <a:prstGeom prst="rect">
            <a:avLst/>
          </a:prstGeom>
        </p:spPr>
        <p:txBody>
          <a:bodyPr anchorCtr="0" anchor="t" bIns="91425" lIns="91425" rIns="91425" wrap="square" tIns="91425">
            <a:noAutofit/>
          </a:bodyPr>
          <a:lstStyle/>
          <a:p>
            <a:pPr indent="0" lvl="0" marL="0">
              <a:spcBef>
                <a:spcPts val="0"/>
              </a:spcBef>
              <a:spcAft>
                <a:spcPts val="0"/>
              </a:spcAft>
              <a:buNone/>
            </a:pPr>
            <a:r>
              <a:t/>
            </a:r>
            <a:endParaRPr/>
          </a:p>
        </p:txBody>
      </p:sp>
      <p:sp>
        <p:nvSpPr>
          <p:cNvPr id="283" name="Shape 283"/>
          <p:cNvSpPr txBox="1"/>
          <p:nvPr>
            <p:ph idx="12" type="sldNum"/>
          </p:nvPr>
        </p:nvSpPr>
        <p:spPr>
          <a:xfrm>
            <a:off x="3995737" y="8886825"/>
            <a:ext cx="3055800" cy="468300"/>
          </a:xfrm>
          <a:prstGeom prst="rect">
            <a:avLst/>
          </a:prstGeom>
        </p:spPr>
        <p:txBody>
          <a:bodyPr anchorCtr="0" anchor="b" bIns="46850" lIns="93725" rIns="93725" wrap="square" tIns="46850">
            <a:noAutofit/>
          </a:bodyPr>
          <a:lstStyle/>
          <a:p>
            <a:pPr indent="0" lvl="0" marL="0">
              <a:spcBef>
                <a:spcPts val="0"/>
              </a:spcBef>
              <a:spcAft>
                <a:spcPts val="0"/>
              </a:spcAft>
              <a:buClr>
                <a:srgbClr val="000000"/>
              </a:buClr>
              <a:buFont typeface="Calibri"/>
              <a:buNone/>
            </a:pPr>
            <a:fld id="{00000000-1234-1234-1234-123412341234}" type="slidenum">
              <a:rPr lang="en-CA"/>
              <a:t>‹#›</a:t>
            </a:fld>
            <a:endParaRPr sz="1400">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7" name="Shape 287"/>
        <p:cNvGrpSpPr/>
        <p:nvPr/>
      </p:nvGrpSpPr>
      <p:grpSpPr>
        <a:xfrm>
          <a:off x="0" y="0"/>
          <a:ext cx="0" cy="0"/>
          <a:chOff x="0" y="0"/>
          <a:chExt cx="0" cy="0"/>
        </a:xfrm>
      </p:grpSpPr>
      <p:sp>
        <p:nvSpPr>
          <p:cNvPr id="288" name="Shape 288"/>
          <p:cNvSpPr/>
          <p:nvPr>
            <p:ph idx="2" type="sldImg"/>
          </p:nvPr>
        </p:nvSpPr>
        <p:spPr>
          <a:xfrm>
            <a:off x="1187450" y="700087"/>
            <a:ext cx="4678500" cy="3510000"/>
          </a:xfrm>
          <a:custGeom>
            <a:pathLst>
              <a:path extrusionOk="0" h="120000" w="120000">
                <a:moveTo>
                  <a:pt x="0" y="0"/>
                </a:moveTo>
                <a:lnTo>
                  <a:pt x="120000" y="0"/>
                </a:lnTo>
                <a:lnTo>
                  <a:pt x="120000" y="120000"/>
                </a:lnTo>
                <a:lnTo>
                  <a:pt x="0" y="120000"/>
                </a:lnTo>
                <a:close/>
              </a:path>
            </a:pathLst>
          </a:custGeom>
        </p:spPr>
      </p:sp>
      <p:sp>
        <p:nvSpPr>
          <p:cNvPr id="289" name="Shape 289"/>
          <p:cNvSpPr txBox="1"/>
          <p:nvPr>
            <p:ph idx="1" type="body"/>
          </p:nvPr>
        </p:nvSpPr>
        <p:spPr>
          <a:xfrm>
            <a:off x="704850" y="4445000"/>
            <a:ext cx="5643600" cy="4211700"/>
          </a:xfrm>
          <a:prstGeom prst="rect">
            <a:avLst/>
          </a:prstGeom>
        </p:spPr>
        <p:txBody>
          <a:bodyPr anchorCtr="0" anchor="t" bIns="91425" lIns="91425" rIns="91425" wrap="square" tIns="91425">
            <a:noAutofit/>
          </a:bodyPr>
          <a:lstStyle/>
          <a:p>
            <a:pPr indent="0" lvl="0" marL="0">
              <a:spcBef>
                <a:spcPts val="0"/>
              </a:spcBef>
              <a:spcAft>
                <a:spcPts val="0"/>
              </a:spcAft>
              <a:buNone/>
            </a:pPr>
            <a:r>
              <a:t/>
            </a:r>
            <a:endParaRPr/>
          </a:p>
        </p:txBody>
      </p:sp>
      <p:sp>
        <p:nvSpPr>
          <p:cNvPr id="290" name="Shape 290"/>
          <p:cNvSpPr txBox="1"/>
          <p:nvPr>
            <p:ph idx="12" type="sldNum"/>
          </p:nvPr>
        </p:nvSpPr>
        <p:spPr>
          <a:xfrm>
            <a:off x="3995737" y="8886825"/>
            <a:ext cx="3055800" cy="468300"/>
          </a:xfrm>
          <a:prstGeom prst="rect">
            <a:avLst/>
          </a:prstGeom>
        </p:spPr>
        <p:txBody>
          <a:bodyPr anchorCtr="0" anchor="b" bIns="46850" lIns="93725" rIns="93725" wrap="square" tIns="46850">
            <a:noAutofit/>
          </a:bodyPr>
          <a:lstStyle/>
          <a:p>
            <a:pPr indent="0" lvl="0" marL="0">
              <a:spcBef>
                <a:spcPts val="0"/>
              </a:spcBef>
              <a:spcAft>
                <a:spcPts val="0"/>
              </a:spcAft>
              <a:buClr>
                <a:srgbClr val="000000"/>
              </a:buClr>
              <a:buFont typeface="Calibri"/>
              <a:buNone/>
            </a:pPr>
            <a:fld id="{00000000-1234-1234-1234-123412341234}" type="slidenum">
              <a:rPr lang="en-CA"/>
              <a:t>‹#›</a:t>
            </a:fld>
            <a:endParaRPr sz="1400">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4" name="Shape 294"/>
        <p:cNvGrpSpPr/>
        <p:nvPr/>
      </p:nvGrpSpPr>
      <p:grpSpPr>
        <a:xfrm>
          <a:off x="0" y="0"/>
          <a:ext cx="0" cy="0"/>
          <a:chOff x="0" y="0"/>
          <a:chExt cx="0" cy="0"/>
        </a:xfrm>
      </p:grpSpPr>
      <p:sp>
        <p:nvSpPr>
          <p:cNvPr id="295" name="Shape 295"/>
          <p:cNvSpPr/>
          <p:nvPr>
            <p:ph idx="2" type="sldImg"/>
          </p:nvPr>
        </p:nvSpPr>
        <p:spPr>
          <a:xfrm>
            <a:off x="1187450" y="700087"/>
            <a:ext cx="4678500" cy="3510000"/>
          </a:xfrm>
          <a:custGeom>
            <a:pathLst>
              <a:path extrusionOk="0" h="120000" w="120000">
                <a:moveTo>
                  <a:pt x="0" y="0"/>
                </a:moveTo>
                <a:lnTo>
                  <a:pt x="120000" y="0"/>
                </a:lnTo>
                <a:lnTo>
                  <a:pt x="120000" y="120000"/>
                </a:lnTo>
                <a:lnTo>
                  <a:pt x="0" y="120000"/>
                </a:lnTo>
                <a:close/>
              </a:path>
            </a:pathLst>
          </a:custGeom>
        </p:spPr>
      </p:sp>
      <p:sp>
        <p:nvSpPr>
          <p:cNvPr id="296" name="Shape 296"/>
          <p:cNvSpPr txBox="1"/>
          <p:nvPr>
            <p:ph idx="1" type="body"/>
          </p:nvPr>
        </p:nvSpPr>
        <p:spPr>
          <a:xfrm>
            <a:off x="704850" y="4445000"/>
            <a:ext cx="5643600" cy="4211700"/>
          </a:xfrm>
          <a:prstGeom prst="rect">
            <a:avLst/>
          </a:prstGeom>
        </p:spPr>
        <p:txBody>
          <a:bodyPr anchorCtr="0" anchor="t" bIns="91425" lIns="91425" rIns="91425" wrap="square" tIns="91425">
            <a:noAutofit/>
          </a:bodyPr>
          <a:lstStyle/>
          <a:p>
            <a:pPr indent="0" lvl="0" marL="0">
              <a:spcBef>
                <a:spcPts val="0"/>
              </a:spcBef>
              <a:spcAft>
                <a:spcPts val="0"/>
              </a:spcAft>
              <a:buNone/>
            </a:pPr>
            <a:r>
              <a:t/>
            </a:r>
            <a:endParaRPr/>
          </a:p>
        </p:txBody>
      </p:sp>
      <p:sp>
        <p:nvSpPr>
          <p:cNvPr id="297" name="Shape 297"/>
          <p:cNvSpPr txBox="1"/>
          <p:nvPr>
            <p:ph idx="12" type="sldNum"/>
          </p:nvPr>
        </p:nvSpPr>
        <p:spPr>
          <a:xfrm>
            <a:off x="3995737" y="8886825"/>
            <a:ext cx="3055800" cy="468300"/>
          </a:xfrm>
          <a:prstGeom prst="rect">
            <a:avLst/>
          </a:prstGeom>
        </p:spPr>
        <p:txBody>
          <a:bodyPr anchorCtr="0" anchor="b" bIns="46850" lIns="93725" rIns="93725" wrap="square" tIns="46850">
            <a:noAutofit/>
          </a:bodyPr>
          <a:lstStyle/>
          <a:p>
            <a:pPr indent="0" lvl="0" marL="0">
              <a:spcBef>
                <a:spcPts val="0"/>
              </a:spcBef>
              <a:spcAft>
                <a:spcPts val="0"/>
              </a:spcAft>
              <a:buClr>
                <a:srgbClr val="000000"/>
              </a:buClr>
              <a:buFont typeface="Calibri"/>
              <a:buNone/>
            </a:pPr>
            <a:fld id="{00000000-1234-1234-1234-123412341234}" type="slidenum">
              <a:rPr lang="en-CA"/>
              <a:t>‹#›</a:t>
            </a:fld>
            <a:endParaRPr sz="1400">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3" name="Shape 303"/>
        <p:cNvGrpSpPr/>
        <p:nvPr/>
      </p:nvGrpSpPr>
      <p:grpSpPr>
        <a:xfrm>
          <a:off x="0" y="0"/>
          <a:ext cx="0" cy="0"/>
          <a:chOff x="0" y="0"/>
          <a:chExt cx="0" cy="0"/>
        </a:xfrm>
      </p:grpSpPr>
      <p:sp>
        <p:nvSpPr>
          <p:cNvPr id="304" name="Shape 304"/>
          <p:cNvSpPr/>
          <p:nvPr>
            <p:ph idx="2" type="sldImg"/>
          </p:nvPr>
        </p:nvSpPr>
        <p:spPr>
          <a:xfrm>
            <a:off x="1187450" y="700087"/>
            <a:ext cx="4678500" cy="3510000"/>
          </a:xfrm>
          <a:custGeom>
            <a:pathLst>
              <a:path extrusionOk="0" h="120000" w="120000">
                <a:moveTo>
                  <a:pt x="0" y="0"/>
                </a:moveTo>
                <a:lnTo>
                  <a:pt x="120000" y="0"/>
                </a:lnTo>
                <a:lnTo>
                  <a:pt x="120000" y="120000"/>
                </a:lnTo>
                <a:lnTo>
                  <a:pt x="0" y="120000"/>
                </a:lnTo>
                <a:close/>
              </a:path>
            </a:pathLst>
          </a:custGeom>
        </p:spPr>
      </p:sp>
      <p:sp>
        <p:nvSpPr>
          <p:cNvPr id="305" name="Shape 305"/>
          <p:cNvSpPr txBox="1"/>
          <p:nvPr>
            <p:ph idx="1" type="body"/>
          </p:nvPr>
        </p:nvSpPr>
        <p:spPr>
          <a:xfrm>
            <a:off x="704850" y="4445000"/>
            <a:ext cx="5643600" cy="4211700"/>
          </a:xfrm>
          <a:prstGeom prst="rect">
            <a:avLst/>
          </a:prstGeom>
        </p:spPr>
        <p:txBody>
          <a:bodyPr anchorCtr="0" anchor="t" bIns="91425" lIns="91425" rIns="91425" wrap="square" tIns="91425">
            <a:noAutofit/>
          </a:bodyPr>
          <a:lstStyle/>
          <a:p>
            <a:pPr indent="0" lvl="0" marL="0">
              <a:spcBef>
                <a:spcPts val="0"/>
              </a:spcBef>
              <a:spcAft>
                <a:spcPts val="0"/>
              </a:spcAft>
              <a:buNone/>
            </a:pPr>
            <a:r>
              <a:rPr lang="en-CA"/>
              <a:t>Current AJM boundary area north of Louis St. Laurent and east of Reg Rd 25 currently has a split grade 8 cohort to Boyne and AJM. This change will unify the that area, ie that community will attend AJM for ENG and FI.</a:t>
            </a:r>
            <a:endParaRPr/>
          </a:p>
          <a:p>
            <a:pPr indent="0" lvl="0" marL="0">
              <a:spcBef>
                <a:spcPts val="0"/>
              </a:spcBef>
              <a:spcAft>
                <a:spcPts val="0"/>
              </a:spcAft>
              <a:buNone/>
            </a:pPr>
            <a:r>
              <a:t/>
            </a:r>
            <a:endParaRPr/>
          </a:p>
          <a:p>
            <a:pPr indent="0" lvl="0" marL="0" rtl="0">
              <a:spcBef>
                <a:spcPts val="0"/>
              </a:spcBef>
              <a:spcAft>
                <a:spcPts val="0"/>
              </a:spcAft>
              <a:buNone/>
            </a:pPr>
            <a:r>
              <a:t/>
            </a:r>
            <a:endParaRPr/>
          </a:p>
        </p:txBody>
      </p:sp>
      <p:sp>
        <p:nvSpPr>
          <p:cNvPr id="306" name="Shape 306"/>
          <p:cNvSpPr txBox="1"/>
          <p:nvPr>
            <p:ph idx="12" type="sldNum"/>
          </p:nvPr>
        </p:nvSpPr>
        <p:spPr>
          <a:xfrm>
            <a:off x="3995737" y="8886825"/>
            <a:ext cx="3055800" cy="468300"/>
          </a:xfrm>
          <a:prstGeom prst="rect">
            <a:avLst/>
          </a:prstGeom>
        </p:spPr>
        <p:txBody>
          <a:bodyPr anchorCtr="0" anchor="b" bIns="46850" lIns="93725" rIns="93725" wrap="square" tIns="46850">
            <a:noAutofit/>
          </a:bodyPr>
          <a:lstStyle/>
          <a:p>
            <a:pPr indent="0" lvl="0" marL="0" rtl="0">
              <a:spcBef>
                <a:spcPts val="0"/>
              </a:spcBef>
              <a:spcAft>
                <a:spcPts val="0"/>
              </a:spcAft>
              <a:buNone/>
            </a:pPr>
            <a:fld id="{00000000-1234-1234-1234-123412341234}" type="slidenum">
              <a:rPr lang="en-CA"/>
              <a:t>‹#›</a:t>
            </a:fld>
            <a:endParaRPr sz="1400">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Shape 171"/>
          <p:cNvSpPr txBox="1"/>
          <p:nvPr>
            <p:ph idx="1" type="body"/>
          </p:nvPr>
        </p:nvSpPr>
        <p:spPr>
          <a:xfrm>
            <a:off x="704850" y="4445000"/>
            <a:ext cx="5643562" cy="4211637"/>
          </a:xfrm>
          <a:prstGeom prst="rect">
            <a:avLst/>
          </a:prstGeom>
        </p:spPr>
        <p:txBody>
          <a:bodyPr anchorCtr="0" anchor="t" bIns="91425" lIns="91425" rIns="91425" wrap="square" tIns="91425">
            <a:noAutofit/>
          </a:bodyPr>
          <a:lstStyle/>
          <a:p>
            <a:pPr indent="0" lvl="0" marL="0">
              <a:spcBef>
                <a:spcPts val="0"/>
              </a:spcBef>
              <a:spcAft>
                <a:spcPts val="0"/>
              </a:spcAft>
              <a:buNone/>
            </a:pPr>
            <a:r>
              <a:t/>
            </a:r>
            <a:endParaRPr/>
          </a:p>
        </p:txBody>
      </p:sp>
      <p:sp>
        <p:nvSpPr>
          <p:cNvPr id="172" name="Shape 172"/>
          <p:cNvSpPr/>
          <p:nvPr>
            <p:ph idx="2" type="sldImg"/>
          </p:nvPr>
        </p:nvSpPr>
        <p:spPr>
          <a:xfrm>
            <a:off x="1187450" y="700087"/>
            <a:ext cx="4678362" cy="3509962"/>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0" name="Shape 310"/>
        <p:cNvGrpSpPr/>
        <p:nvPr/>
      </p:nvGrpSpPr>
      <p:grpSpPr>
        <a:xfrm>
          <a:off x="0" y="0"/>
          <a:ext cx="0" cy="0"/>
          <a:chOff x="0" y="0"/>
          <a:chExt cx="0" cy="0"/>
        </a:xfrm>
      </p:grpSpPr>
      <p:sp>
        <p:nvSpPr>
          <p:cNvPr id="311" name="Shape 311"/>
          <p:cNvSpPr/>
          <p:nvPr>
            <p:ph idx="2" type="sldImg"/>
          </p:nvPr>
        </p:nvSpPr>
        <p:spPr>
          <a:xfrm>
            <a:off x="1187450" y="700087"/>
            <a:ext cx="4678500" cy="3510000"/>
          </a:xfrm>
          <a:custGeom>
            <a:pathLst>
              <a:path extrusionOk="0" h="120000" w="120000">
                <a:moveTo>
                  <a:pt x="0" y="0"/>
                </a:moveTo>
                <a:lnTo>
                  <a:pt x="120000" y="0"/>
                </a:lnTo>
                <a:lnTo>
                  <a:pt x="120000" y="120000"/>
                </a:lnTo>
                <a:lnTo>
                  <a:pt x="0" y="120000"/>
                </a:lnTo>
                <a:close/>
              </a:path>
            </a:pathLst>
          </a:custGeom>
        </p:spPr>
      </p:sp>
      <p:sp>
        <p:nvSpPr>
          <p:cNvPr id="312" name="Shape 312"/>
          <p:cNvSpPr txBox="1"/>
          <p:nvPr>
            <p:ph idx="1" type="body"/>
          </p:nvPr>
        </p:nvSpPr>
        <p:spPr>
          <a:xfrm>
            <a:off x="704850" y="4445000"/>
            <a:ext cx="5643600" cy="4211700"/>
          </a:xfrm>
          <a:prstGeom prst="rect">
            <a:avLst/>
          </a:prstGeom>
        </p:spPr>
        <p:txBody>
          <a:bodyPr anchorCtr="0" anchor="t" bIns="91425" lIns="91425" rIns="91425" wrap="square" tIns="91425">
            <a:noAutofit/>
          </a:bodyPr>
          <a:lstStyle/>
          <a:p>
            <a:pPr indent="0" lvl="0" marL="0">
              <a:spcBef>
                <a:spcPts val="0"/>
              </a:spcBef>
              <a:spcAft>
                <a:spcPts val="0"/>
              </a:spcAft>
              <a:buNone/>
            </a:pPr>
            <a:r>
              <a:t/>
            </a:r>
            <a:endParaRPr/>
          </a:p>
        </p:txBody>
      </p:sp>
      <p:sp>
        <p:nvSpPr>
          <p:cNvPr id="313" name="Shape 313"/>
          <p:cNvSpPr txBox="1"/>
          <p:nvPr>
            <p:ph idx="12" type="sldNum"/>
          </p:nvPr>
        </p:nvSpPr>
        <p:spPr>
          <a:xfrm>
            <a:off x="3995737" y="8886825"/>
            <a:ext cx="3055800" cy="468300"/>
          </a:xfrm>
          <a:prstGeom prst="rect">
            <a:avLst/>
          </a:prstGeom>
        </p:spPr>
        <p:txBody>
          <a:bodyPr anchorCtr="0" anchor="b" bIns="46850" lIns="93725" rIns="93725" wrap="square" tIns="46850">
            <a:noAutofit/>
          </a:bodyPr>
          <a:lstStyle/>
          <a:p>
            <a:pPr indent="0" lvl="0" marL="0">
              <a:spcBef>
                <a:spcPts val="0"/>
              </a:spcBef>
              <a:spcAft>
                <a:spcPts val="0"/>
              </a:spcAft>
              <a:buClr>
                <a:srgbClr val="000000"/>
              </a:buClr>
              <a:buFont typeface="Calibri"/>
              <a:buNone/>
            </a:pPr>
            <a:fld id="{00000000-1234-1234-1234-123412341234}" type="slidenum">
              <a:rPr lang="en-CA"/>
              <a:t>‹#›</a:t>
            </a:fld>
            <a:endParaRPr sz="1400">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8" name="Shape 318"/>
        <p:cNvGrpSpPr/>
        <p:nvPr/>
      </p:nvGrpSpPr>
      <p:grpSpPr>
        <a:xfrm>
          <a:off x="0" y="0"/>
          <a:ext cx="0" cy="0"/>
          <a:chOff x="0" y="0"/>
          <a:chExt cx="0" cy="0"/>
        </a:xfrm>
      </p:grpSpPr>
      <p:sp>
        <p:nvSpPr>
          <p:cNvPr id="319" name="Shape 319"/>
          <p:cNvSpPr/>
          <p:nvPr>
            <p:ph idx="2" type="sldImg"/>
          </p:nvPr>
        </p:nvSpPr>
        <p:spPr>
          <a:xfrm>
            <a:off x="1187450" y="700087"/>
            <a:ext cx="4678500" cy="3510000"/>
          </a:xfrm>
          <a:custGeom>
            <a:pathLst>
              <a:path extrusionOk="0" h="120000" w="120000">
                <a:moveTo>
                  <a:pt x="0" y="0"/>
                </a:moveTo>
                <a:lnTo>
                  <a:pt x="120000" y="0"/>
                </a:lnTo>
                <a:lnTo>
                  <a:pt x="120000" y="120000"/>
                </a:lnTo>
                <a:lnTo>
                  <a:pt x="0" y="120000"/>
                </a:lnTo>
                <a:close/>
              </a:path>
            </a:pathLst>
          </a:custGeom>
        </p:spPr>
      </p:sp>
      <p:sp>
        <p:nvSpPr>
          <p:cNvPr id="320" name="Shape 320"/>
          <p:cNvSpPr txBox="1"/>
          <p:nvPr>
            <p:ph idx="1" type="body"/>
          </p:nvPr>
        </p:nvSpPr>
        <p:spPr>
          <a:xfrm>
            <a:off x="704850" y="4445000"/>
            <a:ext cx="5643600" cy="4211700"/>
          </a:xfrm>
          <a:prstGeom prst="rect">
            <a:avLst/>
          </a:prstGeom>
        </p:spPr>
        <p:txBody>
          <a:bodyPr anchorCtr="0" anchor="t" bIns="91425" lIns="91425" rIns="91425" wrap="square" tIns="91425">
            <a:noAutofit/>
          </a:bodyPr>
          <a:lstStyle/>
          <a:p>
            <a:pPr indent="0" lvl="0" marL="0" rtl="0">
              <a:spcBef>
                <a:spcPts val="0"/>
              </a:spcBef>
              <a:spcAft>
                <a:spcPts val="0"/>
              </a:spcAft>
              <a:buNone/>
            </a:pPr>
            <a:r>
              <a:t/>
            </a:r>
            <a:endParaRPr/>
          </a:p>
        </p:txBody>
      </p:sp>
      <p:sp>
        <p:nvSpPr>
          <p:cNvPr id="321" name="Shape 321"/>
          <p:cNvSpPr txBox="1"/>
          <p:nvPr>
            <p:ph idx="12" type="sldNum"/>
          </p:nvPr>
        </p:nvSpPr>
        <p:spPr>
          <a:xfrm>
            <a:off x="3995737" y="8886825"/>
            <a:ext cx="3055800" cy="468300"/>
          </a:xfrm>
          <a:prstGeom prst="rect">
            <a:avLst/>
          </a:prstGeom>
        </p:spPr>
        <p:txBody>
          <a:bodyPr anchorCtr="0" anchor="b" bIns="46850" lIns="93725" rIns="93725" wrap="square" tIns="46850">
            <a:noAutofit/>
          </a:bodyPr>
          <a:lstStyle/>
          <a:p>
            <a:pPr indent="0" lvl="0" marL="0" rtl="0">
              <a:spcBef>
                <a:spcPts val="0"/>
              </a:spcBef>
              <a:spcAft>
                <a:spcPts val="0"/>
              </a:spcAft>
              <a:buNone/>
            </a:pPr>
            <a:fld id="{00000000-1234-1234-1234-123412341234}" type="slidenum">
              <a:rPr lang="en-CA"/>
              <a:t>‹#›</a:t>
            </a:fld>
            <a:endParaRPr sz="1400">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5" name="Shape 325"/>
        <p:cNvGrpSpPr/>
        <p:nvPr/>
      </p:nvGrpSpPr>
      <p:grpSpPr>
        <a:xfrm>
          <a:off x="0" y="0"/>
          <a:ext cx="0" cy="0"/>
          <a:chOff x="0" y="0"/>
          <a:chExt cx="0" cy="0"/>
        </a:xfrm>
      </p:grpSpPr>
      <p:sp>
        <p:nvSpPr>
          <p:cNvPr id="326" name="Shape 326"/>
          <p:cNvSpPr/>
          <p:nvPr>
            <p:ph idx="2" type="sldImg"/>
          </p:nvPr>
        </p:nvSpPr>
        <p:spPr>
          <a:xfrm>
            <a:off x="1187450" y="700087"/>
            <a:ext cx="4678500" cy="3510000"/>
          </a:xfrm>
          <a:custGeom>
            <a:pathLst>
              <a:path extrusionOk="0" h="120000" w="120000">
                <a:moveTo>
                  <a:pt x="0" y="0"/>
                </a:moveTo>
                <a:lnTo>
                  <a:pt x="120000" y="0"/>
                </a:lnTo>
                <a:lnTo>
                  <a:pt x="120000" y="120000"/>
                </a:lnTo>
                <a:lnTo>
                  <a:pt x="0" y="120000"/>
                </a:lnTo>
                <a:close/>
              </a:path>
            </a:pathLst>
          </a:custGeom>
        </p:spPr>
      </p:sp>
      <p:sp>
        <p:nvSpPr>
          <p:cNvPr id="327" name="Shape 327"/>
          <p:cNvSpPr txBox="1"/>
          <p:nvPr>
            <p:ph idx="1" type="body"/>
          </p:nvPr>
        </p:nvSpPr>
        <p:spPr>
          <a:xfrm>
            <a:off x="704850" y="4445000"/>
            <a:ext cx="5643600" cy="4211700"/>
          </a:xfrm>
          <a:prstGeom prst="rect">
            <a:avLst/>
          </a:prstGeom>
        </p:spPr>
        <p:txBody>
          <a:bodyPr anchorCtr="0" anchor="t" bIns="91425" lIns="91425" rIns="91425" wrap="square" tIns="91425">
            <a:noAutofit/>
          </a:bodyPr>
          <a:lstStyle/>
          <a:p>
            <a:pPr indent="0" lvl="0" marL="0">
              <a:spcBef>
                <a:spcPts val="0"/>
              </a:spcBef>
              <a:spcAft>
                <a:spcPts val="0"/>
              </a:spcAft>
              <a:buNone/>
            </a:pPr>
            <a:r>
              <a:t/>
            </a:r>
            <a:endParaRPr/>
          </a:p>
        </p:txBody>
      </p:sp>
      <p:sp>
        <p:nvSpPr>
          <p:cNvPr id="328" name="Shape 328"/>
          <p:cNvSpPr txBox="1"/>
          <p:nvPr>
            <p:ph idx="12" type="sldNum"/>
          </p:nvPr>
        </p:nvSpPr>
        <p:spPr>
          <a:xfrm>
            <a:off x="3995737" y="8886825"/>
            <a:ext cx="3055800" cy="468300"/>
          </a:xfrm>
          <a:prstGeom prst="rect">
            <a:avLst/>
          </a:prstGeom>
        </p:spPr>
        <p:txBody>
          <a:bodyPr anchorCtr="0" anchor="b" bIns="46850" lIns="93725" rIns="93725" wrap="square" tIns="46850">
            <a:noAutofit/>
          </a:bodyPr>
          <a:lstStyle/>
          <a:p>
            <a:pPr indent="0" lvl="0" marL="0">
              <a:spcBef>
                <a:spcPts val="0"/>
              </a:spcBef>
              <a:spcAft>
                <a:spcPts val="0"/>
              </a:spcAft>
              <a:buClr>
                <a:srgbClr val="000000"/>
              </a:buClr>
              <a:buFont typeface="Calibri"/>
              <a:buNone/>
            </a:pPr>
            <a:fld id="{00000000-1234-1234-1234-123412341234}" type="slidenum">
              <a:rPr lang="en-CA"/>
              <a:t>‹#›</a:t>
            </a:fld>
            <a:endParaRPr sz="1400">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4" name="Shape 334"/>
        <p:cNvGrpSpPr/>
        <p:nvPr/>
      </p:nvGrpSpPr>
      <p:grpSpPr>
        <a:xfrm>
          <a:off x="0" y="0"/>
          <a:ext cx="0" cy="0"/>
          <a:chOff x="0" y="0"/>
          <a:chExt cx="0" cy="0"/>
        </a:xfrm>
      </p:grpSpPr>
      <p:sp>
        <p:nvSpPr>
          <p:cNvPr id="335" name="Shape 335"/>
          <p:cNvSpPr/>
          <p:nvPr>
            <p:ph idx="2" type="sldImg"/>
          </p:nvPr>
        </p:nvSpPr>
        <p:spPr>
          <a:xfrm>
            <a:off x="1187450" y="700087"/>
            <a:ext cx="4678500" cy="3510000"/>
          </a:xfrm>
          <a:custGeom>
            <a:pathLst>
              <a:path extrusionOk="0" h="120000" w="120000">
                <a:moveTo>
                  <a:pt x="0" y="0"/>
                </a:moveTo>
                <a:lnTo>
                  <a:pt x="120000" y="0"/>
                </a:lnTo>
                <a:lnTo>
                  <a:pt x="120000" y="120000"/>
                </a:lnTo>
                <a:lnTo>
                  <a:pt x="0" y="120000"/>
                </a:lnTo>
                <a:close/>
              </a:path>
            </a:pathLst>
          </a:custGeom>
        </p:spPr>
      </p:sp>
      <p:sp>
        <p:nvSpPr>
          <p:cNvPr id="336" name="Shape 336"/>
          <p:cNvSpPr txBox="1"/>
          <p:nvPr>
            <p:ph idx="1" type="body"/>
          </p:nvPr>
        </p:nvSpPr>
        <p:spPr>
          <a:xfrm>
            <a:off x="704850" y="4445000"/>
            <a:ext cx="5643600" cy="4211700"/>
          </a:xfrm>
          <a:prstGeom prst="rect">
            <a:avLst/>
          </a:prstGeom>
        </p:spPr>
        <p:txBody>
          <a:bodyPr anchorCtr="0" anchor="t" bIns="91425" lIns="91425" rIns="91425" wrap="square" tIns="91425">
            <a:noAutofit/>
          </a:bodyPr>
          <a:lstStyle/>
          <a:p>
            <a:pPr indent="0" lvl="0" marL="0" rtl="0">
              <a:spcBef>
                <a:spcPts val="0"/>
              </a:spcBef>
              <a:spcAft>
                <a:spcPts val="0"/>
              </a:spcAft>
              <a:buNone/>
            </a:pPr>
            <a:r>
              <a:t/>
            </a:r>
            <a:endParaRPr/>
          </a:p>
        </p:txBody>
      </p:sp>
      <p:sp>
        <p:nvSpPr>
          <p:cNvPr id="337" name="Shape 337"/>
          <p:cNvSpPr txBox="1"/>
          <p:nvPr>
            <p:ph idx="12" type="sldNum"/>
          </p:nvPr>
        </p:nvSpPr>
        <p:spPr>
          <a:xfrm>
            <a:off x="3995737" y="8886825"/>
            <a:ext cx="3055800" cy="468300"/>
          </a:xfrm>
          <a:prstGeom prst="rect">
            <a:avLst/>
          </a:prstGeom>
        </p:spPr>
        <p:txBody>
          <a:bodyPr anchorCtr="0" anchor="b" bIns="46850" lIns="93725" rIns="93725" wrap="square" tIns="46850">
            <a:noAutofit/>
          </a:bodyPr>
          <a:lstStyle/>
          <a:p>
            <a:pPr indent="0" lvl="0" marL="0" rtl="0">
              <a:spcBef>
                <a:spcPts val="0"/>
              </a:spcBef>
              <a:spcAft>
                <a:spcPts val="0"/>
              </a:spcAft>
              <a:buNone/>
            </a:pPr>
            <a:fld id="{00000000-1234-1234-1234-123412341234}" type="slidenum">
              <a:rPr lang="en-CA"/>
              <a:t>‹#›</a:t>
            </a:fld>
            <a:endParaRPr sz="1400">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1" name="Shape 341"/>
        <p:cNvGrpSpPr/>
        <p:nvPr/>
      </p:nvGrpSpPr>
      <p:grpSpPr>
        <a:xfrm>
          <a:off x="0" y="0"/>
          <a:ext cx="0" cy="0"/>
          <a:chOff x="0" y="0"/>
          <a:chExt cx="0" cy="0"/>
        </a:xfrm>
      </p:grpSpPr>
      <p:sp>
        <p:nvSpPr>
          <p:cNvPr id="342" name="Shape 342"/>
          <p:cNvSpPr/>
          <p:nvPr>
            <p:ph idx="2" type="sldImg"/>
          </p:nvPr>
        </p:nvSpPr>
        <p:spPr>
          <a:xfrm>
            <a:off x="1187450" y="700087"/>
            <a:ext cx="4678500" cy="3510000"/>
          </a:xfrm>
          <a:custGeom>
            <a:pathLst>
              <a:path extrusionOk="0" h="120000" w="120000">
                <a:moveTo>
                  <a:pt x="0" y="0"/>
                </a:moveTo>
                <a:lnTo>
                  <a:pt x="120000" y="0"/>
                </a:lnTo>
                <a:lnTo>
                  <a:pt x="120000" y="120000"/>
                </a:lnTo>
                <a:lnTo>
                  <a:pt x="0" y="120000"/>
                </a:lnTo>
                <a:close/>
              </a:path>
            </a:pathLst>
          </a:custGeom>
        </p:spPr>
      </p:sp>
      <p:sp>
        <p:nvSpPr>
          <p:cNvPr id="343" name="Shape 343"/>
          <p:cNvSpPr txBox="1"/>
          <p:nvPr>
            <p:ph idx="1" type="body"/>
          </p:nvPr>
        </p:nvSpPr>
        <p:spPr>
          <a:xfrm>
            <a:off x="704850" y="4445000"/>
            <a:ext cx="5643600" cy="4211700"/>
          </a:xfrm>
          <a:prstGeom prst="rect">
            <a:avLst/>
          </a:prstGeom>
        </p:spPr>
        <p:txBody>
          <a:bodyPr anchorCtr="0" anchor="t" bIns="91425" lIns="91425" rIns="91425" wrap="square" tIns="91425">
            <a:noAutofit/>
          </a:bodyPr>
          <a:lstStyle/>
          <a:p>
            <a:pPr indent="0" lvl="0" marL="0" rtl="0">
              <a:spcBef>
                <a:spcPts val="0"/>
              </a:spcBef>
              <a:spcAft>
                <a:spcPts val="0"/>
              </a:spcAft>
              <a:buNone/>
            </a:pPr>
            <a:r>
              <a:t/>
            </a:r>
            <a:endParaRPr/>
          </a:p>
        </p:txBody>
      </p:sp>
      <p:sp>
        <p:nvSpPr>
          <p:cNvPr id="344" name="Shape 344"/>
          <p:cNvSpPr txBox="1"/>
          <p:nvPr>
            <p:ph idx="12" type="sldNum"/>
          </p:nvPr>
        </p:nvSpPr>
        <p:spPr>
          <a:xfrm>
            <a:off x="3995737" y="8886825"/>
            <a:ext cx="3055800" cy="468300"/>
          </a:xfrm>
          <a:prstGeom prst="rect">
            <a:avLst/>
          </a:prstGeom>
        </p:spPr>
        <p:txBody>
          <a:bodyPr anchorCtr="0" anchor="b" bIns="46850" lIns="93725" rIns="93725" wrap="square" tIns="46850">
            <a:noAutofit/>
          </a:bodyPr>
          <a:lstStyle/>
          <a:p>
            <a:pPr indent="0" lvl="0" marL="0" rtl="0">
              <a:spcBef>
                <a:spcPts val="0"/>
              </a:spcBef>
              <a:spcAft>
                <a:spcPts val="0"/>
              </a:spcAft>
              <a:buClr>
                <a:srgbClr val="000000"/>
              </a:buClr>
              <a:buFont typeface="Calibri"/>
              <a:buNone/>
            </a:pPr>
            <a:fld id="{00000000-1234-1234-1234-123412341234}" type="slidenum">
              <a:rPr lang="en-CA"/>
              <a:t>‹#›</a:t>
            </a:fld>
            <a:endParaRPr sz="1400">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1" name="Shape 351"/>
        <p:cNvGrpSpPr/>
        <p:nvPr/>
      </p:nvGrpSpPr>
      <p:grpSpPr>
        <a:xfrm>
          <a:off x="0" y="0"/>
          <a:ext cx="0" cy="0"/>
          <a:chOff x="0" y="0"/>
          <a:chExt cx="0" cy="0"/>
        </a:xfrm>
      </p:grpSpPr>
      <p:sp>
        <p:nvSpPr>
          <p:cNvPr id="352" name="Shape 352"/>
          <p:cNvSpPr txBox="1"/>
          <p:nvPr>
            <p:ph idx="1" type="body"/>
          </p:nvPr>
        </p:nvSpPr>
        <p:spPr>
          <a:xfrm>
            <a:off x="704850" y="4445000"/>
            <a:ext cx="5643562" cy="4211637"/>
          </a:xfrm>
          <a:prstGeom prst="rect">
            <a:avLst/>
          </a:prstGeom>
        </p:spPr>
        <p:txBody>
          <a:bodyPr anchorCtr="0" anchor="t" bIns="91425" lIns="91425" rIns="91425" wrap="square" tIns="91425">
            <a:noAutofit/>
          </a:bodyPr>
          <a:lstStyle/>
          <a:p>
            <a:pPr indent="0" lvl="0" marL="0">
              <a:spcBef>
                <a:spcPts val="0"/>
              </a:spcBef>
              <a:spcAft>
                <a:spcPts val="0"/>
              </a:spcAft>
              <a:buNone/>
            </a:pPr>
            <a:r>
              <a:t/>
            </a:r>
            <a:endParaRPr/>
          </a:p>
        </p:txBody>
      </p:sp>
      <p:sp>
        <p:nvSpPr>
          <p:cNvPr id="353" name="Shape 353"/>
          <p:cNvSpPr/>
          <p:nvPr>
            <p:ph idx="2" type="sldImg"/>
          </p:nvPr>
        </p:nvSpPr>
        <p:spPr>
          <a:xfrm>
            <a:off x="1187450" y="700087"/>
            <a:ext cx="4678362" cy="3509962"/>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8" name="Shape 358"/>
        <p:cNvGrpSpPr/>
        <p:nvPr/>
      </p:nvGrpSpPr>
      <p:grpSpPr>
        <a:xfrm>
          <a:off x="0" y="0"/>
          <a:ext cx="0" cy="0"/>
          <a:chOff x="0" y="0"/>
          <a:chExt cx="0" cy="0"/>
        </a:xfrm>
      </p:grpSpPr>
      <p:sp>
        <p:nvSpPr>
          <p:cNvPr id="359" name="Shape 359"/>
          <p:cNvSpPr txBox="1"/>
          <p:nvPr>
            <p:ph idx="1" type="body"/>
          </p:nvPr>
        </p:nvSpPr>
        <p:spPr>
          <a:xfrm>
            <a:off x="704850" y="4445000"/>
            <a:ext cx="5643562" cy="4211637"/>
          </a:xfrm>
          <a:prstGeom prst="rect">
            <a:avLst/>
          </a:prstGeom>
        </p:spPr>
        <p:txBody>
          <a:bodyPr anchorCtr="0" anchor="t" bIns="91425" lIns="91425" rIns="91425" wrap="square" tIns="91425">
            <a:noAutofit/>
          </a:bodyPr>
          <a:lstStyle/>
          <a:p>
            <a:pPr indent="0" lvl="0" marL="0">
              <a:spcBef>
                <a:spcPts val="0"/>
              </a:spcBef>
              <a:spcAft>
                <a:spcPts val="0"/>
              </a:spcAft>
              <a:buNone/>
            </a:pPr>
            <a:r>
              <a:t/>
            </a:r>
            <a:endParaRPr/>
          </a:p>
        </p:txBody>
      </p:sp>
      <p:sp>
        <p:nvSpPr>
          <p:cNvPr id="360" name="Shape 360"/>
          <p:cNvSpPr/>
          <p:nvPr>
            <p:ph idx="2" type="sldImg"/>
          </p:nvPr>
        </p:nvSpPr>
        <p:spPr>
          <a:xfrm>
            <a:off x="1187450" y="700087"/>
            <a:ext cx="4678362" cy="3509962"/>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5" name="Shape 365"/>
        <p:cNvGrpSpPr/>
        <p:nvPr/>
      </p:nvGrpSpPr>
      <p:grpSpPr>
        <a:xfrm>
          <a:off x="0" y="0"/>
          <a:ext cx="0" cy="0"/>
          <a:chOff x="0" y="0"/>
          <a:chExt cx="0" cy="0"/>
        </a:xfrm>
      </p:grpSpPr>
      <p:sp>
        <p:nvSpPr>
          <p:cNvPr id="366" name="Shape 366"/>
          <p:cNvSpPr txBox="1"/>
          <p:nvPr>
            <p:ph idx="1" type="body"/>
          </p:nvPr>
        </p:nvSpPr>
        <p:spPr>
          <a:xfrm>
            <a:off x="704850" y="4445000"/>
            <a:ext cx="5643562" cy="4211637"/>
          </a:xfrm>
          <a:prstGeom prst="rect">
            <a:avLst/>
          </a:prstGeom>
        </p:spPr>
        <p:txBody>
          <a:bodyPr anchorCtr="0" anchor="t" bIns="91425" lIns="91425" rIns="91425" wrap="square" tIns="91425">
            <a:noAutofit/>
          </a:bodyPr>
          <a:lstStyle/>
          <a:p>
            <a:pPr indent="0" lvl="0" marL="0">
              <a:spcBef>
                <a:spcPts val="0"/>
              </a:spcBef>
              <a:spcAft>
                <a:spcPts val="0"/>
              </a:spcAft>
              <a:buNone/>
            </a:pPr>
            <a:r>
              <a:t/>
            </a:r>
            <a:endParaRPr/>
          </a:p>
        </p:txBody>
      </p:sp>
      <p:sp>
        <p:nvSpPr>
          <p:cNvPr id="367" name="Shape 367"/>
          <p:cNvSpPr/>
          <p:nvPr>
            <p:ph idx="2" type="sldImg"/>
          </p:nvPr>
        </p:nvSpPr>
        <p:spPr>
          <a:xfrm>
            <a:off x="1187450" y="700087"/>
            <a:ext cx="4678362" cy="3509962"/>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2" name="Shape 372"/>
        <p:cNvGrpSpPr/>
        <p:nvPr/>
      </p:nvGrpSpPr>
      <p:grpSpPr>
        <a:xfrm>
          <a:off x="0" y="0"/>
          <a:ext cx="0" cy="0"/>
          <a:chOff x="0" y="0"/>
          <a:chExt cx="0" cy="0"/>
        </a:xfrm>
      </p:grpSpPr>
      <p:sp>
        <p:nvSpPr>
          <p:cNvPr id="373" name="Shape 373"/>
          <p:cNvSpPr txBox="1"/>
          <p:nvPr>
            <p:ph idx="1" type="body"/>
          </p:nvPr>
        </p:nvSpPr>
        <p:spPr>
          <a:xfrm>
            <a:off x="704850" y="4445000"/>
            <a:ext cx="5643562" cy="4211637"/>
          </a:xfrm>
          <a:prstGeom prst="rect">
            <a:avLst/>
          </a:prstGeom>
        </p:spPr>
        <p:txBody>
          <a:bodyPr anchorCtr="0" anchor="t" bIns="91425" lIns="91425" rIns="91425" wrap="square" tIns="91425">
            <a:noAutofit/>
          </a:bodyPr>
          <a:lstStyle/>
          <a:p>
            <a:pPr indent="0" lvl="0" marL="0">
              <a:spcBef>
                <a:spcPts val="0"/>
              </a:spcBef>
              <a:spcAft>
                <a:spcPts val="0"/>
              </a:spcAft>
              <a:buNone/>
            </a:pPr>
            <a:r>
              <a:t/>
            </a:r>
            <a:endParaRPr/>
          </a:p>
        </p:txBody>
      </p:sp>
      <p:sp>
        <p:nvSpPr>
          <p:cNvPr id="374" name="Shape 374"/>
          <p:cNvSpPr/>
          <p:nvPr>
            <p:ph idx="2" type="sldImg"/>
          </p:nvPr>
        </p:nvSpPr>
        <p:spPr>
          <a:xfrm>
            <a:off x="1187450" y="700087"/>
            <a:ext cx="4678362" cy="3509962"/>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3" name="Shape 383"/>
        <p:cNvGrpSpPr/>
        <p:nvPr/>
      </p:nvGrpSpPr>
      <p:grpSpPr>
        <a:xfrm>
          <a:off x="0" y="0"/>
          <a:ext cx="0" cy="0"/>
          <a:chOff x="0" y="0"/>
          <a:chExt cx="0" cy="0"/>
        </a:xfrm>
      </p:grpSpPr>
      <p:sp>
        <p:nvSpPr>
          <p:cNvPr id="384" name="Shape 384"/>
          <p:cNvSpPr txBox="1"/>
          <p:nvPr>
            <p:ph idx="1" type="body"/>
          </p:nvPr>
        </p:nvSpPr>
        <p:spPr>
          <a:xfrm>
            <a:off x="704850" y="4445000"/>
            <a:ext cx="5643562" cy="4211637"/>
          </a:xfrm>
          <a:prstGeom prst="rect">
            <a:avLst/>
          </a:prstGeom>
        </p:spPr>
        <p:txBody>
          <a:bodyPr anchorCtr="0" anchor="t" bIns="91425" lIns="91425" rIns="91425" wrap="square" tIns="91425">
            <a:noAutofit/>
          </a:bodyPr>
          <a:lstStyle/>
          <a:p>
            <a:pPr indent="0" lvl="0" marL="0">
              <a:spcBef>
                <a:spcPts val="0"/>
              </a:spcBef>
              <a:spcAft>
                <a:spcPts val="0"/>
              </a:spcAft>
              <a:buNone/>
            </a:pPr>
            <a:r>
              <a:t/>
            </a:r>
            <a:endParaRPr/>
          </a:p>
        </p:txBody>
      </p:sp>
      <p:sp>
        <p:nvSpPr>
          <p:cNvPr id="385" name="Shape 385"/>
          <p:cNvSpPr/>
          <p:nvPr>
            <p:ph idx="2" type="sldImg"/>
          </p:nvPr>
        </p:nvSpPr>
        <p:spPr>
          <a:xfrm>
            <a:off x="1187450" y="700087"/>
            <a:ext cx="4678362" cy="3509962"/>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Shape 178"/>
          <p:cNvSpPr/>
          <p:nvPr>
            <p:ph idx="2" type="sldImg"/>
          </p:nvPr>
        </p:nvSpPr>
        <p:spPr>
          <a:xfrm>
            <a:off x="1187450" y="700087"/>
            <a:ext cx="4678500" cy="3510000"/>
          </a:xfrm>
          <a:custGeom>
            <a:pathLst>
              <a:path extrusionOk="0" h="120000" w="120000">
                <a:moveTo>
                  <a:pt x="0" y="0"/>
                </a:moveTo>
                <a:lnTo>
                  <a:pt x="120000" y="0"/>
                </a:lnTo>
                <a:lnTo>
                  <a:pt x="120000" y="120000"/>
                </a:lnTo>
                <a:lnTo>
                  <a:pt x="0" y="120000"/>
                </a:lnTo>
                <a:close/>
              </a:path>
            </a:pathLst>
          </a:custGeom>
        </p:spPr>
      </p:sp>
      <p:sp>
        <p:nvSpPr>
          <p:cNvPr id="179" name="Shape 179"/>
          <p:cNvSpPr txBox="1"/>
          <p:nvPr>
            <p:ph idx="1" type="body"/>
          </p:nvPr>
        </p:nvSpPr>
        <p:spPr>
          <a:xfrm>
            <a:off x="704850" y="4445000"/>
            <a:ext cx="5643600" cy="4211700"/>
          </a:xfrm>
          <a:prstGeom prst="rect">
            <a:avLst/>
          </a:prstGeom>
        </p:spPr>
        <p:txBody>
          <a:bodyPr anchorCtr="0" anchor="t" bIns="91425" lIns="91425" rIns="91425" wrap="square" tIns="91425">
            <a:noAutofit/>
          </a:bodyPr>
          <a:lstStyle/>
          <a:p>
            <a:pPr indent="0" lvl="0" marL="0">
              <a:spcBef>
                <a:spcPts val="0"/>
              </a:spcBef>
              <a:spcAft>
                <a:spcPts val="0"/>
              </a:spcAft>
              <a:buNone/>
            </a:pPr>
            <a:r>
              <a:t/>
            </a:r>
            <a:endParaRPr/>
          </a:p>
        </p:txBody>
      </p:sp>
      <p:sp>
        <p:nvSpPr>
          <p:cNvPr id="180" name="Shape 180"/>
          <p:cNvSpPr txBox="1"/>
          <p:nvPr>
            <p:ph idx="12" type="sldNum"/>
          </p:nvPr>
        </p:nvSpPr>
        <p:spPr>
          <a:xfrm>
            <a:off x="3995737" y="8886825"/>
            <a:ext cx="3055800" cy="468300"/>
          </a:xfrm>
          <a:prstGeom prst="rect">
            <a:avLst/>
          </a:prstGeom>
        </p:spPr>
        <p:txBody>
          <a:bodyPr anchorCtr="0" anchor="b" bIns="46850" lIns="93725" rIns="93725" wrap="square" tIns="46850">
            <a:noAutofit/>
          </a:bodyPr>
          <a:lstStyle/>
          <a:p>
            <a:pPr indent="0" lvl="0" marL="0">
              <a:spcBef>
                <a:spcPts val="0"/>
              </a:spcBef>
              <a:spcAft>
                <a:spcPts val="0"/>
              </a:spcAft>
              <a:buClr>
                <a:srgbClr val="000000"/>
              </a:buClr>
              <a:buFont typeface="Calibri"/>
              <a:buNone/>
            </a:pPr>
            <a:fld id="{00000000-1234-1234-1234-123412341234}" type="slidenum">
              <a:rPr lang="en-CA"/>
              <a:t>‹#›</a:t>
            </a:fld>
            <a:endParaRPr sz="1400">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Shape 185"/>
          <p:cNvSpPr/>
          <p:nvPr>
            <p:ph idx="2" type="sldImg"/>
          </p:nvPr>
        </p:nvSpPr>
        <p:spPr>
          <a:xfrm>
            <a:off x="1188319" y="701434"/>
            <a:ext cx="4676700" cy="3508800"/>
          </a:xfrm>
          <a:custGeom>
            <a:pathLst>
              <a:path extrusionOk="0" h="120000" w="120000">
                <a:moveTo>
                  <a:pt x="0" y="0"/>
                </a:moveTo>
                <a:lnTo>
                  <a:pt x="120000" y="0"/>
                </a:lnTo>
                <a:lnTo>
                  <a:pt x="120000" y="120000"/>
                </a:lnTo>
                <a:lnTo>
                  <a:pt x="0" y="120000"/>
                </a:lnTo>
                <a:close/>
              </a:path>
            </a:pathLst>
          </a:custGeom>
        </p:spPr>
      </p:sp>
      <p:sp>
        <p:nvSpPr>
          <p:cNvPr id="186" name="Shape 186"/>
          <p:cNvSpPr txBox="1"/>
          <p:nvPr>
            <p:ph idx="1" type="body"/>
          </p:nvPr>
        </p:nvSpPr>
        <p:spPr>
          <a:xfrm>
            <a:off x="705964" y="4445083"/>
            <a:ext cx="5641200" cy="4210200"/>
          </a:xfrm>
          <a:prstGeom prst="rect">
            <a:avLst/>
          </a:prstGeom>
        </p:spPr>
        <p:txBody>
          <a:bodyPr anchorCtr="0" anchor="t" bIns="91425" lIns="91425" rIns="91425" wrap="square" tIns="91425">
            <a:noAutofit/>
          </a:bodyPr>
          <a:lstStyle/>
          <a:p>
            <a:pPr indent="0" lvl="0" marL="0" rtl="0">
              <a:spcBef>
                <a:spcPts val="0"/>
              </a:spcBef>
              <a:spcAft>
                <a:spcPts val="0"/>
              </a:spcAft>
              <a:buNone/>
            </a:pPr>
            <a:r>
              <a:rPr lang="en-CA"/>
              <a:t>Introduce </a:t>
            </a:r>
            <a:endParaRPr/>
          </a:p>
        </p:txBody>
      </p:sp>
      <p:sp>
        <p:nvSpPr>
          <p:cNvPr id="187" name="Shape 187"/>
          <p:cNvSpPr txBox="1"/>
          <p:nvPr>
            <p:ph idx="12" type="sldNum"/>
          </p:nvPr>
        </p:nvSpPr>
        <p:spPr>
          <a:xfrm>
            <a:off x="3994605" y="8886971"/>
            <a:ext cx="3057000" cy="468000"/>
          </a:xfrm>
          <a:prstGeom prst="rect">
            <a:avLst/>
          </a:prstGeom>
        </p:spPr>
        <p:txBody>
          <a:bodyPr anchorCtr="0" anchor="b" bIns="46850" lIns="93725" rIns="93725" wrap="square" tIns="46850">
            <a:noAutofit/>
          </a:bodyPr>
          <a:lstStyle/>
          <a:p>
            <a:pPr indent="0" lvl="0" marL="0" rtl="0">
              <a:spcBef>
                <a:spcPts val="0"/>
              </a:spcBef>
              <a:spcAft>
                <a:spcPts val="0"/>
              </a:spcAft>
              <a:buClr>
                <a:srgbClr val="000000"/>
              </a:buClr>
              <a:buFont typeface="Calibri"/>
              <a:buNone/>
            </a:pPr>
            <a:fld id="{00000000-1234-1234-1234-123412341234}" type="slidenum">
              <a:rPr lang="en-CA"/>
              <a:t>‹#›</a:t>
            </a:fld>
            <a:endParaRPr sz="1400">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Shape 206"/>
          <p:cNvSpPr txBox="1"/>
          <p:nvPr>
            <p:ph idx="1" type="body"/>
          </p:nvPr>
        </p:nvSpPr>
        <p:spPr>
          <a:xfrm>
            <a:off x="704850" y="4445000"/>
            <a:ext cx="5643562" cy="4211637"/>
          </a:xfrm>
          <a:prstGeom prst="rect">
            <a:avLst/>
          </a:prstGeom>
        </p:spPr>
        <p:txBody>
          <a:bodyPr anchorCtr="0" anchor="t" bIns="91425" lIns="91425" rIns="91425" wrap="square" tIns="91425">
            <a:noAutofit/>
          </a:bodyPr>
          <a:lstStyle/>
          <a:p>
            <a:pPr indent="0" lvl="0" marL="0">
              <a:spcBef>
                <a:spcPts val="0"/>
              </a:spcBef>
              <a:spcAft>
                <a:spcPts val="0"/>
              </a:spcAft>
              <a:buNone/>
            </a:pPr>
            <a:r>
              <a:t/>
            </a:r>
            <a:endParaRPr/>
          </a:p>
        </p:txBody>
      </p:sp>
      <p:sp>
        <p:nvSpPr>
          <p:cNvPr id="207" name="Shape 207"/>
          <p:cNvSpPr/>
          <p:nvPr>
            <p:ph idx="2" type="sldImg"/>
          </p:nvPr>
        </p:nvSpPr>
        <p:spPr>
          <a:xfrm>
            <a:off x="1187450" y="700087"/>
            <a:ext cx="4678362" cy="3509962"/>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Shape 213"/>
          <p:cNvSpPr txBox="1"/>
          <p:nvPr>
            <p:ph idx="1" type="body"/>
          </p:nvPr>
        </p:nvSpPr>
        <p:spPr>
          <a:xfrm>
            <a:off x="705964" y="4445083"/>
            <a:ext cx="5641200" cy="4210200"/>
          </a:xfrm>
          <a:prstGeom prst="rect">
            <a:avLst/>
          </a:prstGeom>
        </p:spPr>
        <p:txBody>
          <a:bodyPr anchorCtr="0" anchor="t" bIns="91425" lIns="91425" rIns="91425" wrap="square" tIns="91425">
            <a:noAutofit/>
          </a:bodyPr>
          <a:lstStyle/>
          <a:p>
            <a:pPr indent="0" lvl="0" marL="0" rtl="0">
              <a:spcBef>
                <a:spcPts val="0"/>
              </a:spcBef>
              <a:spcAft>
                <a:spcPts val="0"/>
              </a:spcAft>
              <a:buNone/>
            </a:pPr>
            <a:r>
              <a:t/>
            </a:r>
            <a:endParaRPr/>
          </a:p>
        </p:txBody>
      </p:sp>
      <p:sp>
        <p:nvSpPr>
          <p:cNvPr id="214" name="Shape 214"/>
          <p:cNvSpPr/>
          <p:nvPr>
            <p:ph idx="2" type="sldImg"/>
          </p:nvPr>
        </p:nvSpPr>
        <p:spPr>
          <a:xfrm>
            <a:off x="1188319" y="701434"/>
            <a:ext cx="4676700" cy="35088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Shape 219"/>
          <p:cNvSpPr txBox="1"/>
          <p:nvPr>
            <p:ph idx="1" type="body"/>
          </p:nvPr>
        </p:nvSpPr>
        <p:spPr>
          <a:xfrm>
            <a:off x="705964" y="4445083"/>
            <a:ext cx="5641200" cy="4210200"/>
          </a:xfrm>
          <a:prstGeom prst="rect">
            <a:avLst/>
          </a:prstGeom>
        </p:spPr>
        <p:txBody>
          <a:bodyPr anchorCtr="0" anchor="t" bIns="91425" lIns="91425" rIns="91425" wrap="square" tIns="91425">
            <a:noAutofit/>
          </a:bodyPr>
          <a:lstStyle/>
          <a:p>
            <a:pPr indent="0" lvl="0" marL="0" rtl="0">
              <a:spcBef>
                <a:spcPts val="0"/>
              </a:spcBef>
              <a:spcAft>
                <a:spcPts val="0"/>
              </a:spcAft>
              <a:buNone/>
            </a:pPr>
            <a:r>
              <a:t/>
            </a:r>
            <a:endParaRPr/>
          </a:p>
        </p:txBody>
      </p:sp>
      <p:sp>
        <p:nvSpPr>
          <p:cNvPr id="220" name="Shape 220"/>
          <p:cNvSpPr/>
          <p:nvPr>
            <p:ph idx="2" type="sldImg"/>
          </p:nvPr>
        </p:nvSpPr>
        <p:spPr>
          <a:xfrm>
            <a:off x="1188319" y="701434"/>
            <a:ext cx="4676700" cy="35088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4" name="Shape 224"/>
        <p:cNvGrpSpPr/>
        <p:nvPr/>
      </p:nvGrpSpPr>
      <p:grpSpPr>
        <a:xfrm>
          <a:off x="0" y="0"/>
          <a:ext cx="0" cy="0"/>
          <a:chOff x="0" y="0"/>
          <a:chExt cx="0" cy="0"/>
        </a:xfrm>
      </p:grpSpPr>
      <p:sp>
        <p:nvSpPr>
          <p:cNvPr id="225" name="Shape 225"/>
          <p:cNvSpPr txBox="1"/>
          <p:nvPr>
            <p:ph idx="1" type="body"/>
          </p:nvPr>
        </p:nvSpPr>
        <p:spPr>
          <a:xfrm>
            <a:off x="704850" y="4445000"/>
            <a:ext cx="5643562" cy="4211637"/>
          </a:xfrm>
          <a:prstGeom prst="rect">
            <a:avLst/>
          </a:prstGeom>
        </p:spPr>
        <p:txBody>
          <a:bodyPr anchorCtr="0" anchor="t" bIns="91425" lIns="91425" rIns="91425" wrap="square" tIns="91425">
            <a:noAutofit/>
          </a:bodyPr>
          <a:lstStyle/>
          <a:p>
            <a:pPr indent="0" lvl="0" marL="0">
              <a:spcBef>
                <a:spcPts val="0"/>
              </a:spcBef>
              <a:spcAft>
                <a:spcPts val="0"/>
              </a:spcAft>
              <a:buNone/>
            </a:pPr>
            <a:r>
              <a:t/>
            </a:r>
            <a:endParaRPr/>
          </a:p>
        </p:txBody>
      </p:sp>
      <p:sp>
        <p:nvSpPr>
          <p:cNvPr id="226" name="Shape 226"/>
          <p:cNvSpPr/>
          <p:nvPr>
            <p:ph idx="2" type="sldImg"/>
          </p:nvPr>
        </p:nvSpPr>
        <p:spPr>
          <a:xfrm>
            <a:off x="1187450" y="700087"/>
            <a:ext cx="4678362" cy="3509962"/>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0" name="Shape 230"/>
        <p:cNvGrpSpPr/>
        <p:nvPr/>
      </p:nvGrpSpPr>
      <p:grpSpPr>
        <a:xfrm>
          <a:off x="0" y="0"/>
          <a:ext cx="0" cy="0"/>
          <a:chOff x="0" y="0"/>
          <a:chExt cx="0" cy="0"/>
        </a:xfrm>
      </p:grpSpPr>
      <p:sp>
        <p:nvSpPr>
          <p:cNvPr id="231" name="Shape 231"/>
          <p:cNvSpPr txBox="1"/>
          <p:nvPr>
            <p:ph idx="1" type="body"/>
          </p:nvPr>
        </p:nvSpPr>
        <p:spPr>
          <a:xfrm>
            <a:off x="704850" y="4445000"/>
            <a:ext cx="5643562" cy="4211637"/>
          </a:xfrm>
          <a:prstGeom prst="rect">
            <a:avLst/>
          </a:prstGeom>
        </p:spPr>
        <p:txBody>
          <a:bodyPr anchorCtr="0" anchor="t" bIns="91425" lIns="91425" rIns="91425" wrap="square" tIns="91425">
            <a:noAutofit/>
          </a:bodyPr>
          <a:lstStyle/>
          <a:p>
            <a:pPr indent="0" lvl="0" marL="0">
              <a:spcBef>
                <a:spcPts val="0"/>
              </a:spcBef>
              <a:spcAft>
                <a:spcPts val="0"/>
              </a:spcAft>
              <a:buNone/>
            </a:pPr>
            <a:r>
              <a:t/>
            </a:r>
            <a:endParaRPr/>
          </a:p>
        </p:txBody>
      </p:sp>
      <p:sp>
        <p:nvSpPr>
          <p:cNvPr id="232" name="Shape 232"/>
          <p:cNvSpPr/>
          <p:nvPr>
            <p:ph idx="2" type="sldImg"/>
          </p:nvPr>
        </p:nvSpPr>
        <p:spPr>
          <a:xfrm>
            <a:off x="1187450" y="700087"/>
            <a:ext cx="4678362" cy="3509962"/>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24" name="Shape 24"/>
        <p:cNvGrpSpPr/>
        <p:nvPr/>
      </p:nvGrpSpPr>
      <p:grpSpPr>
        <a:xfrm>
          <a:off x="0" y="0"/>
          <a:ext cx="0" cy="0"/>
          <a:chOff x="0" y="0"/>
          <a:chExt cx="0" cy="0"/>
        </a:xfrm>
      </p:grpSpPr>
      <p:sp>
        <p:nvSpPr>
          <p:cNvPr id="25" name="Shape 25"/>
          <p:cNvSpPr txBox="1"/>
          <p:nvPr>
            <p:ph type="ctrTitle"/>
          </p:nvPr>
        </p:nvSpPr>
        <p:spPr>
          <a:xfrm>
            <a:off x="533400" y="1371600"/>
            <a:ext cx="7851648" cy="1828800"/>
          </a:xfrm>
          <a:prstGeom prst="rect">
            <a:avLst/>
          </a:prstGeom>
          <a:noFill/>
          <a:ln>
            <a:noFill/>
          </a:ln>
        </p:spPr>
        <p:txBody>
          <a:bodyPr anchorCtr="0" anchor="b" bIns="91425" lIns="91425" rIns="91425" wrap="square" tIns="91425"/>
          <a:lstStyle>
            <a:lvl1pPr indent="0" lvl="0" marL="0" marR="0" rtl="0" algn="r">
              <a:spcBef>
                <a:spcPts val="0"/>
              </a:spcBef>
              <a:spcAft>
                <a:spcPts val="0"/>
              </a:spcAft>
              <a:buClr>
                <a:srgbClr val="4CE0EA"/>
              </a:buClr>
              <a:buSzPts val="1400"/>
              <a:buFont typeface="Calibri"/>
              <a:buNone/>
              <a:defRPr b="1" i="0" sz="5600" u="none" cap="none" strike="noStrike">
                <a:solidFill>
                  <a:srgbClr val="4CE0EA"/>
                </a:solidFill>
                <a:latin typeface="Calibri"/>
                <a:ea typeface="Calibri"/>
                <a:cs typeface="Calibri"/>
                <a:sym typeface="Calibri"/>
              </a:defRPr>
            </a:lvl1pPr>
            <a:lvl2pPr indent="0" lvl="1" marL="0" marR="0" rtl="0" algn="l">
              <a:spcBef>
                <a:spcPts val="0"/>
              </a:spcBef>
              <a:spcAft>
                <a:spcPts val="0"/>
              </a:spcAft>
              <a:buSzPts val="1400"/>
              <a:buNone/>
              <a:defRPr b="0" i="0" sz="5000" u="none" cap="none" strike="noStrike">
                <a:solidFill>
                  <a:schemeClr val="lt2"/>
                </a:solidFill>
                <a:latin typeface="Calibri"/>
                <a:ea typeface="Calibri"/>
                <a:cs typeface="Calibri"/>
                <a:sym typeface="Calibri"/>
              </a:defRPr>
            </a:lvl2pPr>
            <a:lvl3pPr indent="0" lvl="2" marL="0" marR="0" rtl="0" algn="l">
              <a:spcBef>
                <a:spcPts val="0"/>
              </a:spcBef>
              <a:spcAft>
                <a:spcPts val="0"/>
              </a:spcAft>
              <a:buSzPts val="1400"/>
              <a:buNone/>
              <a:defRPr b="0" i="0" sz="5000" u="none" cap="none" strike="noStrike">
                <a:solidFill>
                  <a:schemeClr val="lt2"/>
                </a:solidFill>
                <a:latin typeface="Calibri"/>
                <a:ea typeface="Calibri"/>
                <a:cs typeface="Calibri"/>
                <a:sym typeface="Calibri"/>
              </a:defRPr>
            </a:lvl3pPr>
            <a:lvl4pPr indent="0" lvl="3" marL="0" marR="0" rtl="0" algn="l">
              <a:spcBef>
                <a:spcPts val="0"/>
              </a:spcBef>
              <a:spcAft>
                <a:spcPts val="0"/>
              </a:spcAft>
              <a:buSzPts val="1400"/>
              <a:buNone/>
              <a:defRPr b="0" i="0" sz="5000" u="none" cap="none" strike="noStrike">
                <a:solidFill>
                  <a:schemeClr val="lt2"/>
                </a:solidFill>
                <a:latin typeface="Calibri"/>
                <a:ea typeface="Calibri"/>
                <a:cs typeface="Calibri"/>
                <a:sym typeface="Calibri"/>
              </a:defRPr>
            </a:lvl4pPr>
            <a:lvl5pPr indent="0" lvl="4" marL="0" marR="0" rtl="0" algn="l">
              <a:spcBef>
                <a:spcPts val="0"/>
              </a:spcBef>
              <a:spcAft>
                <a:spcPts val="0"/>
              </a:spcAft>
              <a:buSzPts val="1400"/>
              <a:buNone/>
              <a:defRPr b="0" i="0" sz="5000" u="none" cap="none" strike="noStrike">
                <a:solidFill>
                  <a:schemeClr val="lt2"/>
                </a:solidFill>
                <a:latin typeface="Calibri"/>
                <a:ea typeface="Calibri"/>
                <a:cs typeface="Calibri"/>
                <a:sym typeface="Calibri"/>
              </a:defRPr>
            </a:lvl5pPr>
            <a:lvl6pPr indent="0" lvl="5" marL="457200" marR="0" rtl="0" algn="l">
              <a:spcBef>
                <a:spcPts val="0"/>
              </a:spcBef>
              <a:spcAft>
                <a:spcPts val="0"/>
              </a:spcAft>
              <a:buSzPts val="1400"/>
              <a:buNone/>
              <a:defRPr b="0" i="0" sz="5000" u="none" cap="none" strike="noStrike">
                <a:solidFill>
                  <a:schemeClr val="lt2"/>
                </a:solidFill>
                <a:latin typeface="Calibri"/>
                <a:ea typeface="Calibri"/>
                <a:cs typeface="Calibri"/>
                <a:sym typeface="Calibri"/>
              </a:defRPr>
            </a:lvl6pPr>
            <a:lvl7pPr indent="0" lvl="6" marL="914400" marR="0" rtl="0" algn="l">
              <a:spcBef>
                <a:spcPts val="0"/>
              </a:spcBef>
              <a:spcAft>
                <a:spcPts val="0"/>
              </a:spcAft>
              <a:buSzPts val="1400"/>
              <a:buNone/>
              <a:defRPr b="0" i="0" sz="5000" u="none" cap="none" strike="noStrike">
                <a:solidFill>
                  <a:schemeClr val="lt2"/>
                </a:solidFill>
                <a:latin typeface="Calibri"/>
                <a:ea typeface="Calibri"/>
                <a:cs typeface="Calibri"/>
                <a:sym typeface="Calibri"/>
              </a:defRPr>
            </a:lvl7pPr>
            <a:lvl8pPr indent="0" lvl="7" marL="1371600" marR="0" rtl="0" algn="l">
              <a:spcBef>
                <a:spcPts val="0"/>
              </a:spcBef>
              <a:spcAft>
                <a:spcPts val="0"/>
              </a:spcAft>
              <a:buSzPts val="1400"/>
              <a:buNone/>
              <a:defRPr b="0" i="0" sz="5000" u="none" cap="none" strike="noStrike">
                <a:solidFill>
                  <a:schemeClr val="lt2"/>
                </a:solidFill>
                <a:latin typeface="Calibri"/>
                <a:ea typeface="Calibri"/>
                <a:cs typeface="Calibri"/>
                <a:sym typeface="Calibri"/>
              </a:defRPr>
            </a:lvl8pPr>
            <a:lvl9pPr indent="0" lvl="8" marL="1828800" marR="0" rtl="0" algn="l">
              <a:spcBef>
                <a:spcPts val="0"/>
              </a:spcBef>
              <a:spcAft>
                <a:spcPts val="0"/>
              </a:spcAft>
              <a:buSzPts val="1400"/>
              <a:buNone/>
              <a:defRPr b="0" i="0" sz="5000" u="none" cap="none" strike="noStrike">
                <a:solidFill>
                  <a:schemeClr val="lt2"/>
                </a:solidFill>
                <a:latin typeface="Calibri"/>
                <a:ea typeface="Calibri"/>
                <a:cs typeface="Calibri"/>
                <a:sym typeface="Calibri"/>
              </a:defRPr>
            </a:lvl9pPr>
          </a:lstStyle>
          <a:p/>
        </p:txBody>
      </p:sp>
      <p:sp>
        <p:nvSpPr>
          <p:cNvPr id="26" name="Shape 26"/>
          <p:cNvSpPr txBox="1"/>
          <p:nvPr>
            <p:ph idx="1" type="subTitle"/>
          </p:nvPr>
        </p:nvSpPr>
        <p:spPr>
          <a:xfrm>
            <a:off x="533400" y="3228536"/>
            <a:ext cx="7854696" cy="1752600"/>
          </a:xfrm>
          <a:prstGeom prst="rect">
            <a:avLst/>
          </a:prstGeom>
          <a:noFill/>
          <a:ln>
            <a:noFill/>
          </a:ln>
        </p:spPr>
        <p:txBody>
          <a:bodyPr anchorCtr="0" anchor="t" bIns="91425" lIns="91425" rIns="91425" wrap="square" tIns="91425"/>
          <a:lstStyle>
            <a:lvl1pPr indent="0" lvl="0" marL="0" marR="45720" rtl="0" algn="r">
              <a:spcBef>
                <a:spcPts val="520"/>
              </a:spcBef>
              <a:spcAft>
                <a:spcPts val="0"/>
              </a:spcAft>
              <a:buClr>
                <a:srgbClr val="0BD0D9"/>
              </a:buClr>
              <a:buSzPts val="2470"/>
              <a:buFont typeface="Noto Sans Symbols"/>
              <a:buNone/>
              <a:defRPr b="0" i="0" sz="2600" u="none" cap="none" strike="noStrike">
                <a:solidFill>
                  <a:schemeClr val="lt1"/>
                </a:solidFill>
                <a:latin typeface="Constantia"/>
                <a:ea typeface="Constantia"/>
                <a:cs typeface="Constantia"/>
                <a:sym typeface="Constantia"/>
              </a:defRPr>
            </a:lvl1pPr>
            <a:lvl2pPr indent="0" lvl="1" marL="457200" marR="0" rtl="0" algn="ctr">
              <a:spcBef>
                <a:spcPts val="480"/>
              </a:spcBef>
              <a:spcAft>
                <a:spcPts val="0"/>
              </a:spcAft>
              <a:buClr>
                <a:schemeClr val="accent1"/>
              </a:buClr>
              <a:buSzPts val="2040"/>
              <a:buFont typeface="Noto Sans Symbols"/>
              <a:buNone/>
              <a:defRPr b="0" i="0" sz="2400" u="none" cap="none" strike="noStrike">
                <a:solidFill>
                  <a:schemeClr val="lt1"/>
                </a:solidFill>
                <a:latin typeface="Constantia"/>
                <a:ea typeface="Constantia"/>
                <a:cs typeface="Constantia"/>
                <a:sym typeface="Constantia"/>
              </a:defRPr>
            </a:lvl2pPr>
            <a:lvl3pPr indent="0" lvl="2" marL="914400" marR="0" rtl="0" algn="ctr">
              <a:spcBef>
                <a:spcPts val="420"/>
              </a:spcBef>
              <a:spcAft>
                <a:spcPts val="0"/>
              </a:spcAft>
              <a:buClr>
                <a:schemeClr val="accent2"/>
              </a:buClr>
              <a:buSzPts val="1470"/>
              <a:buFont typeface="Noto Sans Symbols"/>
              <a:buNone/>
              <a:defRPr b="0" i="0" sz="2100" u="none" cap="none" strike="noStrike">
                <a:solidFill>
                  <a:schemeClr val="lt1"/>
                </a:solidFill>
                <a:latin typeface="Constantia"/>
                <a:ea typeface="Constantia"/>
                <a:cs typeface="Constantia"/>
                <a:sym typeface="Constantia"/>
              </a:defRPr>
            </a:lvl3pPr>
            <a:lvl4pPr indent="0" lvl="3" marL="1371600" marR="0" rtl="0" algn="ctr">
              <a:spcBef>
                <a:spcPts val="400"/>
              </a:spcBef>
              <a:spcAft>
                <a:spcPts val="0"/>
              </a:spcAft>
              <a:buClr>
                <a:srgbClr val="0BD0D9"/>
              </a:buClr>
              <a:buSzPts val="1300"/>
              <a:buFont typeface="Noto Sans Symbols"/>
              <a:buNone/>
              <a:defRPr b="0" i="0" sz="2000" u="none" cap="none" strike="noStrike">
                <a:solidFill>
                  <a:schemeClr val="lt1"/>
                </a:solidFill>
                <a:latin typeface="Constantia"/>
                <a:ea typeface="Constantia"/>
                <a:cs typeface="Constantia"/>
                <a:sym typeface="Constantia"/>
              </a:defRPr>
            </a:lvl4pPr>
            <a:lvl5pPr indent="0" lvl="4" marL="1828800" marR="0" rtl="0" algn="ctr">
              <a:spcBef>
                <a:spcPts val="400"/>
              </a:spcBef>
              <a:spcAft>
                <a:spcPts val="0"/>
              </a:spcAft>
              <a:buClr>
                <a:srgbClr val="10CF9B"/>
              </a:buClr>
              <a:buSzPts val="1300"/>
              <a:buFont typeface="Noto Sans Symbols"/>
              <a:buNone/>
              <a:defRPr b="0" i="0" sz="2000" u="none" cap="none" strike="noStrike">
                <a:solidFill>
                  <a:schemeClr val="lt1"/>
                </a:solidFill>
                <a:latin typeface="Constantia"/>
                <a:ea typeface="Constantia"/>
                <a:cs typeface="Constantia"/>
                <a:sym typeface="Constantia"/>
              </a:defRPr>
            </a:lvl5pPr>
            <a:lvl6pPr indent="0" lvl="5" marL="2286000" marR="0" rtl="0" algn="ctr">
              <a:spcBef>
                <a:spcPts val="360"/>
              </a:spcBef>
              <a:spcAft>
                <a:spcPts val="0"/>
              </a:spcAft>
              <a:buClr>
                <a:schemeClr val="accent5"/>
              </a:buClr>
              <a:buSzPts val="1440"/>
              <a:buFont typeface="Noto Sans Symbols"/>
              <a:buNone/>
              <a:defRPr b="0" i="0" sz="1800" u="none" cap="none" strike="noStrike">
                <a:solidFill>
                  <a:schemeClr val="lt1"/>
                </a:solidFill>
                <a:latin typeface="Constantia"/>
                <a:ea typeface="Constantia"/>
                <a:cs typeface="Constantia"/>
                <a:sym typeface="Constantia"/>
              </a:defRPr>
            </a:lvl6pPr>
            <a:lvl7pPr indent="0" lvl="6" marL="2743200" marR="0" rtl="0" algn="ctr">
              <a:spcBef>
                <a:spcPts val="320"/>
              </a:spcBef>
              <a:spcAft>
                <a:spcPts val="0"/>
              </a:spcAft>
              <a:buClr>
                <a:schemeClr val="accent6"/>
              </a:buClr>
              <a:buSzPts val="1280"/>
              <a:buFont typeface="Noto Sans Symbols"/>
              <a:buNone/>
              <a:defRPr b="0" i="0" sz="1600" u="none" cap="none" strike="noStrike">
                <a:solidFill>
                  <a:schemeClr val="lt1"/>
                </a:solidFill>
                <a:latin typeface="Constantia"/>
                <a:ea typeface="Constantia"/>
                <a:cs typeface="Constantia"/>
                <a:sym typeface="Constantia"/>
              </a:defRPr>
            </a:lvl7pPr>
            <a:lvl8pPr indent="0" lvl="7" marL="3200400" marR="0" rtl="0" algn="ctr">
              <a:spcBef>
                <a:spcPts val="320"/>
              </a:spcBef>
              <a:spcAft>
                <a:spcPts val="0"/>
              </a:spcAft>
              <a:buClr>
                <a:schemeClr val="lt2"/>
              </a:buClr>
              <a:buSzPts val="1600"/>
              <a:buFont typeface="Constantia"/>
              <a:buNone/>
              <a:defRPr b="0" i="0" sz="1600" u="none" cap="none" strike="noStrike">
                <a:solidFill>
                  <a:schemeClr val="lt1"/>
                </a:solidFill>
                <a:latin typeface="Constantia"/>
                <a:ea typeface="Constantia"/>
                <a:cs typeface="Constantia"/>
                <a:sym typeface="Constantia"/>
              </a:defRPr>
            </a:lvl8pPr>
            <a:lvl9pPr indent="0" lvl="8" marL="3657600" marR="0" rtl="0" algn="ctr">
              <a:spcBef>
                <a:spcPts val="280"/>
              </a:spcBef>
              <a:spcAft>
                <a:spcPts val="0"/>
              </a:spcAft>
              <a:buClr>
                <a:schemeClr val="lt2"/>
              </a:buClr>
              <a:buSzPts val="1400"/>
              <a:buFont typeface="Constantia"/>
              <a:buNone/>
              <a:defRPr b="0" i="0" sz="1400" u="none" cap="none" strike="noStrike">
                <a:solidFill>
                  <a:schemeClr val="lt1"/>
                </a:solidFill>
                <a:latin typeface="Constantia"/>
                <a:ea typeface="Constantia"/>
                <a:cs typeface="Constantia"/>
                <a:sym typeface="Constantia"/>
              </a:defRPr>
            </a:lvl9pPr>
          </a:lstStyle>
          <a:p/>
        </p:txBody>
      </p:sp>
      <p:sp>
        <p:nvSpPr>
          <p:cNvPr id="27" name="Shape 27"/>
          <p:cNvSpPr txBox="1"/>
          <p:nvPr>
            <p:ph idx="10" type="dt"/>
          </p:nvPr>
        </p:nvSpPr>
        <p:spPr>
          <a:xfrm>
            <a:off x="457200" y="6356350"/>
            <a:ext cx="2133600" cy="365125"/>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SzPts val="1400"/>
              <a:buNone/>
              <a:defRPr b="0" i="0" sz="1200" u="none">
                <a:solidFill>
                  <a:srgbClr val="D1EAEE"/>
                </a:solidFill>
                <a:latin typeface="Constantia"/>
                <a:ea typeface="Constantia"/>
                <a:cs typeface="Constantia"/>
                <a:sym typeface="Constantia"/>
              </a:defRPr>
            </a:lvl1pPr>
            <a:lvl2pPr indent="0" lvl="1" marL="4572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28" name="Shape 28"/>
          <p:cNvSpPr txBox="1"/>
          <p:nvPr>
            <p:ph idx="11" type="ftr"/>
          </p:nvPr>
        </p:nvSpPr>
        <p:spPr>
          <a:xfrm>
            <a:off x="2667000" y="6356350"/>
            <a:ext cx="3352800" cy="365125"/>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SzPts val="1400"/>
              <a:buNone/>
              <a:defRPr b="0" i="0" sz="18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29" name="Shape 29"/>
          <p:cNvSpPr txBox="1"/>
          <p:nvPr>
            <p:ph idx="12" type="sldNum"/>
          </p:nvPr>
        </p:nvSpPr>
        <p:spPr>
          <a:xfrm>
            <a:off x="7924800" y="6356350"/>
            <a:ext cx="762000" cy="365125"/>
          </a:xfrm>
          <a:prstGeom prst="rect">
            <a:avLst/>
          </a:prstGeom>
          <a:noFill/>
          <a:ln>
            <a:noFill/>
          </a:ln>
        </p:spPr>
        <p:txBody>
          <a:bodyPr anchorCtr="0" anchor="b" bIns="0" lIns="0" rIns="0" wrap="square" tIns="0">
            <a:noAutofit/>
          </a:bodyPr>
          <a:lstStyle/>
          <a:p>
            <a:pPr indent="0" lvl="0" marL="0" marR="0" rtl="0" algn="r">
              <a:lnSpc>
                <a:spcPct val="100000"/>
              </a:lnSpc>
              <a:spcBef>
                <a:spcPts val="0"/>
              </a:spcBef>
              <a:spcAft>
                <a:spcPts val="0"/>
              </a:spcAft>
              <a:buClr>
                <a:srgbClr val="D1EAEE"/>
              </a:buClr>
              <a:buFont typeface="Constantia"/>
              <a:buNone/>
            </a:pPr>
            <a:fld id="{00000000-1234-1234-1234-123412341234}" type="slidenum">
              <a:rPr b="0" i="0" lang="en-CA" sz="1200" u="none">
                <a:solidFill>
                  <a:srgbClr val="D1EAEE"/>
                </a:solidFill>
                <a:latin typeface="Constantia"/>
                <a:ea typeface="Constantia"/>
                <a:cs typeface="Constantia"/>
                <a:sym typeface="Constantia"/>
              </a:rPr>
              <a:t>‹#›</a:t>
            </a:fld>
            <a:endParaRPr/>
          </a:p>
        </p:txBody>
      </p:sp>
      <p:pic>
        <p:nvPicPr>
          <p:cNvPr id="30" name="Shape 30"/>
          <p:cNvPicPr preferRelativeResize="0"/>
          <p:nvPr/>
        </p:nvPicPr>
        <p:blipFill>
          <a:blip r:embed="rId2">
            <a:alphaModFix/>
          </a:blip>
          <a:stretch>
            <a:fillRect/>
          </a:stretch>
        </p:blipFill>
        <p:spPr>
          <a:xfrm>
            <a:off x="8285651" y="6238823"/>
            <a:ext cx="858349" cy="63182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
  <p:cSld name="Title and Content">
    <p:spTree>
      <p:nvGrpSpPr>
        <p:cNvPr id="113" name="Shape 113"/>
        <p:cNvGrpSpPr/>
        <p:nvPr/>
      </p:nvGrpSpPr>
      <p:grpSpPr>
        <a:xfrm>
          <a:off x="0" y="0"/>
          <a:ext cx="0" cy="0"/>
          <a:chOff x="0" y="0"/>
          <a:chExt cx="0" cy="0"/>
        </a:xfrm>
      </p:grpSpPr>
      <p:sp>
        <p:nvSpPr>
          <p:cNvPr id="114" name="Shape 114"/>
          <p:cNvSpPr txBox="1"/>
          <p:nvPr>
            <p:ph type="title"/>
          </p:nvPr>
        </p:nvSpPr>
        <p:spPr>
          <a:xfrm>
            <a:off x="457200" y="704850"/>
            <a:ext cx="8229600" cy="1143000"/>
          </a:xfrm>
          <a:prstGeom prst="rect">
            <a:avLst/>
          </a:prstGeom>
          <a:noFill/>
          <a:ln>
            <a:noFill/>
          </a:ln>
        </p:spPr>
        <p:txBody>
          <a:bodyPr anchorCtr="0" anchor="b" bIns="91425" lIns="91425" rIns="91425" wrap="square" tIns="91425"/>
          <a:lstStyle>
            <a:lvl1pPr indent="0" lvl="0" marL="0"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1pPr>
            <a:lvl2pPr indent="0" lvl="1" marL="0"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2pPr>
            <a:lvl3pPr indent="0" lvl="2" marL="0"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3pPr>
            <a:lvl4pPr indent="0" lvl="3" marL="0"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4pPr>
            <a:lvl5pPr indent="0" lvl="4" marL="0"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5pPr>
            <a:lvl6pPr indent="0" lvl="5" marL="457200"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6pPr>
            <a:lvl7pPr indent="0" lvl="6" marL="914400"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7pPr>
            <a:lvl8pPr indent="0" lvl="7" marL="1371600"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8pPr>
            <a:lvl9pPr indent="0" lvl="8" marL="1828800"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9pPr>
          </a:lstStyle>
          <a:p/>
        </p:txBody>
      </p:sp>
      <p:sp>
        <p:nvSpPr>
          <p:cNvPr id="115" name="Shape 115"/>
          <p:cNvSpPr txBox="1"/>
          <p:nvPr>
            <p:ph idx="1" type="body"/>
          </p:nvPr>
        </p:nvSpPr>
        <p:spPr>
          <a:xfrm>
            <a:off x="457200" y="1935162"/>
            <a:ext cx="8229600" cy="4389300"/>
          </a:xfrm>
          <a:prstGeom prst="rect">
            <a:avLst/>
          </a:prstGeom>
          <a:noFill/>
          <a:ln>
            <a:noFill/>
          </a:ln>
        </p:spPr>
        <p:txBody>
          <a:bodyPr anchorCtr="0" anchor="t" bIns="91425" lIns="91425" rIns="91425" wrap="square" tIns="91425"/>
          <a:lstStyle>
            <a:lvl1pPr indent="-385445" lvl="0" marL="457200" marR="0" rtl="0" algn="l">
              <a:spcBef>
                <a:spcPts val="520"/>
              </a:spcBef>
              <a:spcAft>
                <a:spcPts val="0"/>
              </a:spcAft>
              <a:buClr>
                <a:srgbClr val="0BD0D9"/>
              </a:buClr>
              <a:buSzPts val="2470"/>
              <a:buChar char="●"/>
              <a:defRPr b="0" i="0" sz="2600" u="none" cap="none" strike="noStrike">
                <a:solidFill>
                  <a:schemeClr val="dk1"/>
                </a:solidFill>
              </a:defRPr>
            </a:lvl1pPr>
            <a:lvl2pPr indent="-358140" lvl="1" marL="914400" marR="0" rtl="0" algn="l">
              <a:spcBef>
                <a:spcPts val="480"/>
              </a:spcBef>
              <a:spcAft>
                <a:spcPts val="0"/>
              </a:spcAft>
              <a:buClr>
                <a:schemeClr val="accent1"/>
              </a:buClr>
              <a:buSzPts val="2040"/>
              <a:buChar char="●"/>
              <a:defRPr b="0" i="0" sz="2400" u="none" cap="none" strike="noStrike">
                <a:solidFill>
                  <a:schemeClr val="dk1"/>
                </a:solidFill>
              </a:defRPr>
            </a:lvl2pPr>
            <a:lvl3pPr indent="-321944" lvl="2" marL="1371600" marR="0" rtl="0" algn="l">
              <a:spcBef>
                <a:spcPts val="420"/>
              </a:spcBef>
              <a:spcAft>
                <a:spcPts val="0"/>
              </a:spcAft>
              <a:buClr>
                <a:schemeClr val="accent2"/>
              </a:buClr>
              <a:buSzPts val="1470"/>
              <a:buChar char="●"/>
              <a:defRPr b="0" i="0" sz="2100" u="none" cap="none" strike="noStrike">
                <a:solidFill>
                  <a:schemeClr val="dk1"/>
                </a:solidFill>
              </a:defRPr>
            </a:lvl3pPr>
            <a:lvl4pPr indent="-311150" lvl="3" marL="1828800" marR="0" rtl="0" algn="l">
              <a:spcBef>
                <a:spcPts val="400"/>
              </a:spcBef>
              <a:spcAft>
                <a:spcPts val="0"/>
              </a:spcAft>
              <a:buClr>
                <a:srgbClr val="0BD0D9"/>
              </a:buClr>
              <a:buSzPts val="1300"/>
              <a:buChar char="●"/>
              <a:defRPr b="0" i="0" sz="2000" u="none" cap="none" strike="noStrike">
                <a:solidFill>
                  <a:schemeClr val="dk1"/>
                </a:solidFill>
              </a:defRPr>
            </a:lvl4pPr>
            <a:lvl5pPr indent="-311150" lvl="4" marL="2286000" marR="0" rtl="0" algn="l">
              <a:spcBef>
                <a:spcPts val="400"/>
              </a:spcBef>
              <a:spcAft>
                <a:spcPts val="0"/>
              </a:spcAft>
              <a:buClr>
                <a:srgbClr val="10CF9B"/>
              </a:buClr>
              <a:buSzPts val="1300"/>
              <a:buChar char="●"/>
              <a:defRPr b="0" i="0" sz="2000" u="none" cap="none" strike="noStrike">
                <a:solidFill>
                  <a:schemeClr val="dk1"/>
                </a:solidFill>
              </a:defRPr>
            </a:lvl5pPr>
            <a:lvl6pPr indent="-320039" lvl="5" marL="2743200" marR="0" rtl="0" algn="l">
              <a:spcBef>
                <a:spcPts val="360"/>
              </a:spcBef>
              <a:spcAft>
                <a:spcPts val="0"/>
              </a:spcAft>
              <a:buClr>
                <a:schemeClr val="accent5"/>
              </a:buClr>
              <a:buSzPts val="1440"/>
              <a:buChar char="●"/>
              <a:defRPr b="0" i="0" sz="1800" u="none" cap="none" strike="noStrike">
                <a:solidFill>
                  <a:schemeClr val="dk1"/>
                </a:solidFill>
              </a:defRPr>
            </a:lvl6pPr>
            <a:lvl7pPr indent="-309879" lvl="6" marL="3200400" marR="0" rtl="0" algn="l">
              <a:spcBef>
                <a:spcPts val="320"/>
              </a:spcBef>
              <a:spcAft>
                <a:spcPts val="0"/>
              </a:spcAft>
              <a:buClr>
                <a:schemeClr val="accent6"/>
              </a:buClr>
              <a:buSzPts val="1280"/>
              <a:buChar char="●"/>
              <a:defRPr b="0" i="0" sz="1600" u="none" cap="none" strike="noStrike">
                <a:solidFill>
                  <a:schemeClr val="dk1"/>
                </a:solidFill>
              </a:defRPr>
            </a:lvl7pPr>
            <a:lvl8pPr indent="-330200" lvl="7" marL="3657600" marR="0" rtl="0" algn="l">
              <a:spcBef>
                <a:spcPts val="320"/>
              </a:spcBef>
              <a:spcAft>
                <a:spcPts val="0"/>
              </a:spcAft>
              <a:buClr>
                <a:schemeClr val="dk2"/>
              </a:buClr>
              <a:buSzPts val="1600"/>
              <a:buChar char="•"/>
              <a:defRPr b="0" i="0" sz="1600" u="none" cap="none" strike="noStrike">
                <a:solidFill>
                  <a:schemeClr val="dk1"/>
                </a:solidFill>
              </a:defRPr>
            </a:lvl8pPr>
            <a:lvl9pPr indent="-317500" lvl="8" marL="4114800" marR="0" rtl="0" algn="l">
              <a:spcBef>
                <a:spcPts val="280"/>
              </a:spcBef>
              <a:spcAft>
                <a:spcPts val="0"/>
              </a:spcAft>
              <a:buClr>
                <a:schemeClr val="dk2"/>
              </a:buClr>
              <a:buSzPts val="1400"/>
              <a:buChar char="•"/>
              <a:defRPr b="0" i="0" sz="1400" u="none" cap="none" strike="noStrike">
                <a:solidFill>
                  <a:schemeClr val="dk1"/>
                </a:solidFill>
              </a:defRPr>
            </a:lvl9pPr>
          </a:lstStyle>
          <a:p/>
        </p:txBody>
      </p:sp>
      <p:sp>
        <p:nvSpPr>
          <p:cNvPr id="116" name="Shape 116"/>
          <p:cNvSpPr txBox="1"/>
          <p:nvPr>
            <p:ph idx="10" type="dt"/>
          </p:nvPr>
        </p:nvSpPr>
        <p:spPr>
          <a:xfrm>
            <a:off x="457200" y="6356350"/>
            <a:ext cx="2133600" cy="365100"/>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SzPts val="1400"/>
              <a:buNone/>
              <a:defRPr b="0" i="0" sz="1200" u="none">
                <a:solidFill>
                  <a:srgbClr val="045C75"/>
                </a:solidFill>
                <a:latin typeface="Constantia"/>
                <a:ea typeface="Constantia"/>
                <a:cs typeface="Constantia"/>
                <a:sym typeface="Constantia"/>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17" name="Shape 117"/>
          <p:cNvSpPr txBox="1"/>
          <p:nvPr>
            <p:ph idx="11" type="ftr"/>
          </p:nvPr>
        </p:nvSpPr>
        <p:spPr>
          <a:xfrm>
            <a:off x="2667000" y="6356350"/>
            <a:ext cx="3352800" cy="365100"/>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18" name="Shape 118"/>
          <p:cNvSpPr txBox="1"/>
          <p:nvPr>
            <p:ph idx="12" type="sldNum"/>
          </p:nvPr>
        </p:nvSpPr>
        <p:spPr>
          <a:xfrm>
            <a:off x="7924800" y="6356350"/>
            <a:ext cx="762000" cy="365100"/>
          </a:xfrm>
          <a:prstGeom prst="rect">
            <a:avLst/>
          </a:prstGeom>
          <a:noFill/>
          <a:ln>
            <a:noFill/>
          </a:ln>
        </p:spPr>
        <p:txBody>
          <a:bodyPr anchorCtr="0" anchor="b" bIns="0" lIns="0" rIns="0" wrap="square" tIns="0">
            <a:noAutofit/>
          </a:bodyPr>
          <a:lstStyle/>
          <a:p>
            <a:pPr indent="0" lvl="0" marL="0" marR="0" rtl="0" algn="r">
              <a:lnSpc>
                <a:spcPct val="100000"/>
              </a:lnSpc>
              <a:spcBef>
                <a:spcPts val="0"/>
              </a:spcBef>
              <a:spcAft>
                <a:spcPts val="0"/>
              </a:spcAft>
              <a:buClr>
                <a:srgbClr val="045C75"/>
              </a:buClr>
              <a:buFont typeface="Constantia"/>
              <a:buNone/>
            </a:pPr>
            <a:fld id="{00000000-1234-1234-1234-123412341234}" type="slidenum">
              <a:rPr b="0" i="0" lang="en-CA" sz="1200" u="none">
                <a:solidFill>
                  <a:srgbClr val="045C75"/>
                </a:solidFill>
                <a:latin typeface="Constantia"/>
                <a:ea typeface="Constantia"/>
                <a:cs typeface="Constantia"/>
                <a:sym typeface="Constantia"/>
              </a:r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119" name="Shape 119"/>
        <p:cNvGrpSpPr/>
        <p:nvPr/>
      </p:nvGrpSpPr>
      <p:grpSpPr>
        <a:xfrm>
          <a:off x="0" y="0"/>
          <a:ext cx="0" cy="0"/>
          <a:chOff x="0" y="0"/>
          <a:chExt cx="0" cy="0"/>
        </a:xfrm>
      </p:grpSpPr>
      <p:sp>
        <p:nvSpPr>
          <p:cNvPr id="120" name="Shape 120"/>
          <p:cNvSpPr txBox="1"/>
          <p:nvPr>
            <p:ph idx="10" type="dt"/>
          </p:nvPr>
        </p:nvSpPr>
        <p:spPr>
          <a:xfrm>
            <a:off x="457200" y="6356350"/>
            <a:ext cx="2133600" cy="365100"/>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SzPts val="1400"/>
              <a:buNone/>
              <a:defRPr b="0" i="0" sz="1200" u="none">
                <a:solidFill>
                  <a:srgbClr val="045C75"/>
                </a:solidFill>
                <a:latin typeface="Constantia"/>
                <a:ea typeface="Constantia"/>
                <a:cs typeface="Constantia"/>
                <a:sym typeface="Constantia"/>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21" name="Shape 121"/>
          <p:cNvSpPr txBox="1"/>
          <p:nvPr>
            <p:ph idx="11" type="ftr"/>
          </p:nvPr>
        </p:nvSpPr>
        <p:spPr>
          <a:xfrm>
            <a:off x="2667000" y="6356350"/>
            <a:ext cx="3352800" cy="365100"/>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22" name="Shape 122"/>
          <p:cNvSpPr txBox="1"/>
          <p:nvPr>
            <p:ph idx="12" type="sldNum"/>
          </p:nvPr>
        </p:nvSpPr>
        <p:spPr>
          <a:xfrm>
            <a:off x="7924800" y="6356350"/>
            <a:ext cx="762000" cy="365100"/>
          </a:xfrm>
          <a:prstGeom prst="rect">
            <a:avLst/>
          </a:prstGeom>
          <a:noFill/>
          <a:ln>
            <a:noFill/>
          </a:ln>
        </p:spPr>
        <p:txBody>
          <a:bodyPr anchorCtr="0" anchor="b" bIns="0" lIns="0" rIns="0" wrap="square" tIns="0">
            <a:noAutofit/>
          </a:bodyPr>
          <a:lstStyle/>
          <a:p>
            <a:pPr indent="0" lvl="0" marL="0" marR="0" rtl="0" algn="r">
              <a:lnSpc>
                <a:spcPct val="100000"/>
              </a:lnSpc>
              <a:spcBef>
                <a:spcPts val="0"/>
              </a:spcBef>
              <a:spcAft>
                <a:spcPts val="0"/>
              </a:spcAft>
              <a:buClr>
                <a:srgbClr val="045C75"/>
              </a:buClr>
              <a:buFont typeface="Constantia"/>
              <a:buNone/>
            </a:pPr>
            <a:fld id="{00000000-1234-1234-1234-123412341234}" type="slidenum">
              <a:rPr b="0" i="0" lang="en-CA" sz="1200" u="none">
                <a:solidFill>
                  <a:srgbClr val="045C75"/>
                </a:solidFill>
                <a:latin typeface="Constantia"/>
                <a:ea typeface="Constantia"/>
                <a:cs typeface="Constantia"/>
                <a:sym typeface="Constantia"/>
              </a:r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itleAndTx">
  <p:cSld name="Vertical Title and Text">
    <p:spTree>
      <p:nvGrpSpPr>
        <p:cNvPr id="123" name="Shape 123"/>
        <p:cNvGrpSpPr/>
        <p:nvPr/>
      </p:nvGrpSpPr>
      <p:grpSpPr>
        <a:xfrm>
          <a:off x="0" y="0"/>
          <a:ext cx="0" cy="0"/>
          <a:chOff x="0" y="0"/>
          <a:chExt cx="0" cy="0"/>
        </a:xfrm>
      </p:grpSpPr>
      <p:sp>
        <p:nvSpPr>
          <p:cNvPr id="124" name="Shape 124"/>
          <p:cNvSpPr txBox="1"/>
          <p:nvPr>
            <p:ph type="title"/>
          </p:nvPr>
        </p:nvSpPr>
        <p:spPr>
          <a:xfrm rot="5400000">
            <a:off x="5052150" y="2491651"/>
            <a:ext cx="5211900" cy="2057400"/>
          </a:xfrm>
          <a:prstGeom prst="rect">
            <a:avLst/>
          </a:prstGeom>
          <a:noFill/>
          <a:ln>
            <a:noFill/>
          </a:ln>
        </p:spPr>
        <p:txBody>
          <a:bodyPr anchorCtr="0" anchor="b" bIns="91425" lIns="91425" rIns="91425" wrap="square" tIns="91425"/>
          <a:lstStyle>
            <a:lvl1pPr indent="0" lvl="0" marL="0"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1pPr>
            <a:lvl2pPr indent="0" lvl="1" marL="0"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2pPr>
            <a:lvl3pPr indent="0" lvl="2" marL="0"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3pPr>
            <a:lvl4pPr indent="0" lvl="3" marL="0"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4pPr>
            <a:lvl5pPr indent="0" lvl="4" marL="0"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5pPr>
            <a:lvl6pPr indent="0" lvl="5" marL="457200"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6pPr>
            <a:lvl7pPr indent="0" lvl="6" marL="914400"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7pPr>
            <a:lvl8pPr indent="0" lvl="7" marL="1371600"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8pPr>
            <a:lvl9pPr indent="0" lvl="8" marL="1828800"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9pPr>
          </a:lstStyle>
          <a:p/>
        </p:txBody>
      </p:sp>
      <p:sp>
        <p:nvSpPr>
          <p:cNvPr id="125" name="Shape 125"/>
          <p:cNvSpPr txBox="1"/>
          <p:nvPr>
            <p:ph idx="1" type="body"/>
          </p:nvPr>
        </p:nvSpPr>
        <p:spPr>
          <a:xfrm rot="5400000">
            <a:off x="861150" y="510451"/>
            <a:ext cx="5211900" cy="6019800"/>
          </a:xfrm>
          <a:prstGeom prst="rect">
            <a:avLst/>
          </a:prstGeom>
          <a:noFill/>
          <a:ln>
            <a:noFill/>
          </a:ln>
        </p:spPr>
        <p:txBody>
          <a:bodyPr anchorCtr="0" anchor="t" bIns="91425" lIns="91425" rIns="91425" wrap="square" tIns="91425"/>
          <a:lstStyle>
            <a:lvl1pPr indent="-385445" lvl="0" marL="457200" marR="0" rtl="0" algn="l">
              <a:spcBef>
                <a:spcPts val="520"/>
              </a:spcBef>
              <a:spcAft>
                <a:spcPts val="0"/>
              </a:spcAft>
              <a:buClr>
                <a:srgbClr val="0BD0D9"/>
              </a:buClr>
              <a:buSzPts val="2470"/>
              <a:buFont typeface="Noto Sans Symbols"/>
              <a:buChar char="●"/>
              <a:defRPr sz="2600">
                <a:solidFill>
                  <a:schemeClr val="dk1"/>
                </a:solidFill>
                <a:latin typeface="Constantia"/>
                <a:ea typeface="Constantia"/>
                <a:cs typeface="Constantia"/>
                <a:sym typeface="Constantia"/>
              </a:defRPr>
            </a:lvl1pPr>
            <a:lvl2pPr indent="-358140" lvl="1" marL="914400" marR="0" rtl="0" algn="l">
              <a:spcBef>
                <a:spcPts val="480"/>
              </a:spcBef>
              <a:spcAft>
                <a:spcPts val="0"/>
              </a:spcAft>
              <a:buClr>
                <a:schemeClr val="accent1"/>
              </a:buClr>
              <a:buSzPts val="2040"/>
              <a:buFont typeface="Noto Sans Symbols"/>
              <a:buChar char="●"/>
              <a:defRPr b="0" i="0" sz="2400" u="none" cap="none" strike="noStrike">
                <a:solidFill>
                  <a:schemeClr val="dk1"/>
                </a:solidFill>
                <a:latin typeface="Constantia"/>
                <a:ea typeface="Constantia"/>
                <a:cs typeface="Constantia"/>
                <a:sym typeface="Constantia"/>
              </a:defRPr>
            </a:lvl2pPr>
            <a:lvl3pPr indent="-321944" lvl="2" marL="1371600" marR="0" rtl="0" algn="l">
              <a:spcBef>
                <a:spcPts val="420"/>
              </a:spcBef>
              <a:spcAft>
                <a:spcPts val="0"/>
              </a:spcAft>
              <a:buClr>
                <a:schemeClr val="accent2"/>
              </a:buClr>
              <a:buSzPts val="1470"/>
              <a:buFont typeface="Noto Sans Symbols"/>
              <a:buChar char="●"/>
              <a:defRPr b="0" i="0" sz="2100" u="none" cap="none" strike="noStrike">
                <a:solidFill>
                  <a:schemeClr val="dk1"/>
                </a:solidFill>
                <a:latin typeface="Constantia"/>
                <a:ea typeface="Constantia"/>
                <a:cs typeface="Constantia"/>
                <a:sym typeface="Constantia"/>
              </a:defRPr>
            </a:lvl3pPr>
            <a:lvl4pPr indent="-311150" lvl="3" marL="1828800" marR="0" rtl="0" algn="l">
              <a:spcBef>
                <a:spcPts val="400"/>
              </a:spcBef>
              <a:spcAft>
                <a:spcPts val="0"/>
              </a:spcAft>
              <a:buClr>
                <a:srgbClr val="0BD0D9"/>
              </a:buClr>
              <a:buSzPts val="1300"/>
              <a:buFont typeface="Noto Sans Symbols"/>
              <a:buChar char="●"/>
              <a:defRPr b="0" i="0" sz="2000" u="none" cap="none" strike="noStrike">
                <a:solidFill>
                  <a:schemeClr val="dk1"/>
                </a:solidFill>
                <a:latin typeface="Constantia"/>
                <a:ea typeface="Constantia"/>
                <a:cs typeface="Constantia"/>
                <a:sym typeface="Constantia"/>
              </a:defRPr>
            </a:lvl4pPr>
            <a:lvl5pPr indent="-311150" lvl="4" marL="2286000" marR="0" rtl="0" algn="l">
              <a:spcBef>
                <a:spcPts val="400"/>
              </a:spcBef>
              <a:spcAft>
                <a:spcPts val="0"/>
              </a:spcAft>
              <a:buClr>
                <a:srgbClr val="10CF9B"/>
              </a:buClr>
              <a:buSzPts val="1300"/>
              <a:buFont typeface="Noto Sans Symbols"/>
              <a:buChar char="●"/>
              <a:defRPr b="0" i="0" sz="2000" u="none" cap="none" strike="noStrike">
                <a:solidFill>
                  <a:schemeClr val="dk1"/>
                </a:solidFill>
                <a:latin typeface="Constantia"/>
                <a:ea typeface="Constantia"/>
                <a:cs typeface="Constantia"/>
                <a:sym typeface="Constantia"/>
              </a:defRPr>
            </a:lvl5pPr>
            <a:lvl6pPr indent="-320039" lvl="5" marL="2743200" marR="0" rtl="0" algn="l">
              <a:spcBef>
                <a:spcPts val="360"/>
              </a:spcBef>
              <a:spcAft>
                <a:spcPts val="0"/>
              </a:spcAft>
              <a:buClr>
                <a:schemeClr val="accent5"/>
              </a:buClr>
              <a:buSzPts val="1440"/>
              <a:buFont typeface="Noto Sans Symbols"/>
              <a:buChar char="●"/>
              <a:defRPr b="0" i="0" sz="1800" u="none" cap="none" strike="noStrike">
                <a:solidFill>
                  <a:schemeClr val="dk1"/>
                </a:solidFill>
                <a:latin typeface="Constantia"/>
                <a:ea typeface="Constantia"/>
                <a:cs typeface="Constantia"/>
                <a:sym typeface="Constantia"/>
              </a:defRPr>
            </a:lvl6pPr>
            <a:lvl7pPr indent="-309879" lvl="6" marL="3200400" marR="0" rtl="0" algn="l">
              <a:spcBef>
                <a:spcPts val="320"/>
              </a:spcBef>
              <a:spcAft>
                <a:spcPts val="0"/>
              </a:spcAft>
              <a:buClr>
                <a:schemeClr val="accent6"/>
              </a:buClr>
              <a:buSzPts val="1280"/>
              <a:buFont typeface="Noto Sans Symbols"/>
              <a:buChar char="●"/>
              <a:defRPr b="0" i="0" sz="1600" u="none" cap="none" strike="noStrike">
                <a:solidFill>
                  <a:schemeClr val="dk1"/>
                </a:solidFill>
                <a:latin typeface="Constantia"/>
                <a:ea typeface="Constantia"/>
                <a:cs typeface="Constantia"/>
                <a:sym typeface="Constantia"/>
              </a:defRPr>
            </a:lvl7pPr>
            <a:lvl8pPr indent="-330200" lvl="7" marL="3657600" marR="0" rtl="0" algn="l">
              <a:spcBef>
                <a:spcPts val="320"/>
              </a:spcBef>
              <a:spcAft>
                <a:spcPts val="0"/>
              </a:spcAft>
              <a:buClr>
                <a:schemeClr val="dk2"/>
              </a:buClr>
              <a:buSzPts val="1600"/>
              <a:buFont typeface="Constantia"/>
              <a:buChar char="•"/>
              <a:defRPr b="0" i="0" sz="1600" u="none" cap="none" strike="noStrike">
                <a:solidFill>
                  <a:schemeClr val="dk1"/>
                </a:solidFill>
                <a:latin typeface="Constantia"/>
                <a:ea typeface="Constantia"/>
                <a:cs typeface="Constantia"/>
                <a:sym typeface="Constantia"/>
              </a:defRPr>
            </a:lvl8pPr>
            <a:lvl9pPr indent="-317500" lvl="8" marL="4114800" marR="0" rtl="0" algn="l">
              <a:spcBef>
                <a:spcPts val="280"/>
              </a:spcBef>
              <a:spcAft>
                <a:spcPts val="0"/>
              </a:spcAft>
              <a:buClr>
                <a:schemeClr val="dk2"/>
              </a:buClr>
              <a:buSzPts val="1400"/>
              <a:buFont typeface="Constantia"/>
              <a:buChar char="•"/>
              <a:defRPr b="0" i="0" sz="1400" u="none" cap="none" strike="noStrike">
                <a:solidFill>
                  <a:schemeClr val="dk1"/>
                </a:solidFill>
                <a:latin typeface="Constantia"/>
                <a:ea typeface="Constantia"/>
                <a:cs typeface="Constantia"/>
                <a:sym typeface="Constantia"/>
              </a:defRPr>
            </a:lvl9pPr>
          </a:lstStyle>
          <a:p/>
        </p:txBody>
      </p:sp>
      <p:sp>
        <p:nvSpPr>
          <p:cNvPr id="126" name="Shape 126"/>
          <p:cNvSpPr txBox="1"/>
          <p:nvPr>
            <p:ph idx="10" type="dt"/>
          </p:nvPr>
        </p:nvSpPr>
        <p:spPr>
          <a:xfrm>
            <a:off x="457200" y="6356350"/>
            <a:ext cx="2133600" cy="365100"/>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SzPts val="1400"/>
              <a:buNone/>
              <a:defRPr b="0" i="0" sz="1200" u="none">
                <a:solidFill>
                  <a:srgbClr val="045C75"/>
                </a:solidFill>
                <a:latin typeface="Constantia"/>
                <a:ea typeface="Constantia"/>
                <a:cs typeface="Constantia"/>
                <a:sym typeface="Constantia"/>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27" name="Shape 127"/>
          <p:cNvSpPr txBox="1"/>
          <p:nvPr>
            <p:ph idx="11" type="ftr"/>
          </p:nvPr>
        </p:nvSpPr>
        <p:spPr>
          <a:xfrm>
            <a:off x="2667000" y="6356350"/>
            <a:ext cx="3352800" cy="365100"/>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28" name="Shape 128"/>
          <p:cNvSpPr txBox="1"/>
          <p:nvPr>
            <p:ph idx="12" type="sldNum"/>
          </p:nvPr>
        </p:nvSpPr>
        <p:spPr>
          <a:xfrm>
            <a:off x="7924800" y="6356350"/>
            <a:ext cx="762000" cy="365100"/>
          </a:xfrm>
          <a:prstGeom prst="rect">
            <a:avLst/>
          </a:prstGeom>
          <a:noFill/>
          <a:ln>
            <a:noFill/>
          </a:ln>
        </p:spPr>
        <p:txBody>
          <a:bodyPr anchorCtr="0" anchor="b" bIns="0" lIns="0" rIns="0" wrap="square" tIns="0">
            <a:noAutofit/>
          </a:bodyPr>
          <a:lstStyle/>
          <a:p>
            <a:pPr indent="0" lvl="0" marL="0" marR="0" rtl="0" algn="r">
              <a:lnSpc>
                <a:spcPct val="100000"/>
              </a:lnSpc>
              <a:spcBef>
                <a:spcPts val="0"/>
              </a:spcBef>
              <a:spcAft>
                <a:spcPts val="0"/>
              </a:spcAft>
              <a:buClr>
                <a:srgbClr val="045C75"/>
              </a:buClr>
              <a:buFont typeface="Constantia"/>
              <a:buNone/>
            </a:pPr>
            <a:fld id="{00000000-1234-1234-1234-123412341234}" type="slidenum">
              <a:rPr b="0" i="0" lang="en-CA" sz="1200" u="none">
                <a:solidFill>
                  <a:srgbClr val="045C75"/>
                </a:solidFill>
                <a:latin typeface="Constantia"/>
                <a:ea typeface="Constantia"/>
                <a:cs typeface="Constantia"/>
                <a:sym typeface="Constantia"/>
              </a:r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x">
  <p:cSld name="Title and Vertical Text">
    <p:spTree>
      <p:nvGrpSpPr>
        <p:cNvPr id="129" name="Shape 129"/>
        <p:cNvGrpSpPr/>
        <p:nvPr/>
      </p:nvGrpSpPr>
      <p:grpSpPr>
        <a:xfrm>
          <a:off x="0" y="0"/>
          <a:ext cx="0" cy="0"/>
          <a:chOff x="0" y="0"/>
          <a:chExt cx="0" cy="0"/>
        </a:xfrm>
      </p:grpSpPr>
      <p:sp>
        <p:nvSpPr>
          <p:cNvPr id="130" name="Shape 130"/>
          <p:cNvSpPr txBox="1"/>
          <p:nvPr>
            <p:ph type="title"/>
          </p:nvPr>
        </p:nvSpPr>
        <p:spPr>
          <a:xfrm>
            <a:off x="457200" y="704850"/>
            <a:ext cx="8229600" cy="1143000"/>
          </a:xfrm>
          <a:prstGeom prst="rect">
            <a:avLst/>
          </a:prstGeom>
          <a:noFill/>
          <a:ln>
            <a:noFill/>
          </a:ln>
        </p:spPr>
        <p:txBody>
          <a:bodyPr anchorCtr="0" anchor="b" bIns="91425" lIns="91425" rIns="91425" wrap="square" tIns="91425"/>
          <a:lstStyle>
            <a:lvl1pPr indent="0" lvl="0" marL="0"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1pPr>
            <a:lvl2pPr indent="0" lvl="1" marL="0"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2pPr>
            <a:lvl3pPr indent="0" lvl="2" marL="0"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3pPr>
            <a:lvl4pPr indent="0" lvl="3" marL="0"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4pPr>
            <a:lvl5pPr indent="0" lvl="4" marL="0"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5pPr>
            <a:lvl6pPr indent="0" lvl="5" marL="457200"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6pPr>
            <a:lvl7pPr indent="0" lvl="6" marL="914400"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7pPr>
            <a:lvl8pPr indent="0" lvl="7" marL="1371600"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8pPr>
            <a:lvl9pPr indent="0" lvl="8" marL="1828800"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9pPr>
          </a:lstStyle>
          <a:p/>
        </p:txBody>
      </p:sp>
      <p:sp>
        <p:nvSpPr>
          <p:cNvPr id="131" name="Shape 131"/>
          <p:cNvSpPr txBox="1"/>
          <p:nvPr>
            <p:ph idx="1" type="body"/>
          </p:nvPr>
        </p:nvSpPr>
        <p:spPr>
          <a:xfrm rot="5400000">
            <a:off x="2377350" y="15012"/>
            <a:ext cx="4389300" cy="8229600"/>
          </a:xfrm>
          <a:prstGeom prst="rect">
            <a:avLst/>
          </a:prstGeom>
          <a:noFill/>
          <a:ln>
            <a:noFill/>
          </a:ln>
        </p:spPr>
        <p:txBody>
          <a:bodyPr anchorCtr="0" anchor="t" bIns="91425" lIns="91425" rIns="91425" wrap="square" tIns="91425"/>
          <a:lstStyle>
            <a:lvl1pPr indent="-385445" lvl="0" marL="457200" marR="0" rtl="0" algn="l">
              <a:spcBef>
                <a:spcPts val="520"/>
              </a:spcBef>
              <a:spcAft>
                <a:spcPts val="0"/>
              </a:spcAft>
              <a:buClr>
                <a:srgbClr val="0BD0D9"/>
              </a:buClr>
              <a:buSzPts val="2470"/>
              <a:buFont typeface="Noto Sans Symbols"/>
              <a:buChar char="●"/>
              <a:defRPr sz="2600">
                <a:solidFill>
                  <a:schemeClr val="dk1"/>
                </a:solidFill>
                <a:latin typeface="Constantia"/>
                <a:ea typeface="Constantia"/>
                <a:cs typeface="Constantia"/>
                <a:sym typeface="Constantia"/>
              </a:defRPr>
            </a:lvl1pPr>
            <a:lvl2pPr indent="-358140" lvl="1" marL="914400" marR="0" rtl="0" algn="l">
              <a:spcBef>
                <a:spcPts val="480"/>
              </a:spcBef>
              <a:spcAft>
                <a:spcPts val="0"/>
              </a:spcAft>
              <a:buClr>
                <a:schemeClr val="accent1"/>
              </a:buClr>
              <a:buSzPts val="2040"/>
              <a:buFont typeface="Noto Sans Symbols"/>
              <a:buChar char="●"/>
              <a:defRPr b="0" i="0" sz="2400" u="none" cap="none" strike="noStrike">
                <a:solidFill>
                  <a:schemeClr val="dk1"/>
                </a:solidFill>
                <a:latin typeface="Constantia"/>
                <a:ea typeface="Constantia"/>
                <a:cs typeface="Constantia"/>
                <a:sym typeface="Constantia"/>
              </a:defRPr>
            </a:lvl2pPr>
            <a:lvl3pPr indent="-321944" lvl="2" marL="1371600" marR="0" rtl="0" algn="l">
              <a:spcBef>
                <a:spcPts val="420"/>
              </a:spcBef>
              <a:spcAft>
                <a:spcPts val="0"/>
              </a:spcAft>
              <a:buClr>
                <a:schemeClr val="accent2"/>
              </a:buClr>
              <a:buSzPts val="1470"/>
              <a:buFont typeface="Noto Sans Symbols"/>
              <a:buChar char="●"/>
              <a:defRPr b="0" i="0" sz="2100" u="none" cap="none" strike="noStrike">
                <a:solidFill>
                  <a:schemeClr val="dk1"/>
                </a:solidFill>
                <a:latin typeface="Constantia"/>
                <a:ea typeface="Constantia"/>
                <a:cs typeface="Constantia"/>
                <a:sym typeface="Constantia"/>
              </a:defRPr>
            </a:lvl3pPr>
            <a:lvl4pPr indent="-311150" lvl="3" marL="1828800" marR="0" rtl="0" algn="l">
              <a:spcBef>
                <a:spcPts val="400"/>
              </a:spcBef>
              <a:spcAft>
                <a:spcPts val="0"/>
              </a:spcAft>
              <a:buClr>
                <a:srgbClr val="0BD0D9"/>
              </a:buClr>
              <a:buSzPts val="1300"/>
              <a:buFont typeface="Noto Sans Symbols"/>
              <a:buChar char="●"/>
              <a:defRPr b="0" i="0" sz="2000" u="none" cap="none" strike="noStrike">
                <a:solidFill>
                  <a:schemeClr val="dk1"/>
                </a:solidFill>
                <a:latin typeface="Constantia"/>
                <a:ea typeface="Constantia"/>
                <a:cs typeface="Constantia"/>
                <a:sym typeface="Constantia"/>
              </a:defRPr>
            </a:lvl4pPr>
            <a:lvl5pPr indent="-311150" lvl="4" marL="2286000" marR="0" rtl="0" algn="l">
              <a:spcBef>
                <a:spcPts val="400"/>
              </a:spcBef>
              <a:spcAft>
                <a:spcPts val="0"/>
              </a:spcAft>
              <a:buClr>
                <a:srgbClr val="10CF9B"/>
              </a:buClr>
              <a:buSzPts val="1300"/>
              <a:buFont typeface="Noto Sans Symbols"/>
              <a:buChar char="●"/>
              <a:defRPr b="0" i="0" sz="2000" u="none" cap="none" strike="noStrike">
                <a:solidFill>
                  <a:schemeClr val="dk1"/>
                </a:solidFill>
                <a:latin typeface="Constantia"/>
                <a:ea typeface="Constantia"/>
                <a:cs typeface="Constantia"/>
                <a:sym typeface="Constantia"/>
              </a:defRPr>
            </a:lvl5pPr>
            <a:lvl6pPr indent="-320039" lvl="5" marL="2743200" marR="0" rtl="0" algn="l">
              <a:spcBef>
                <a:spcPts val="360"/>
              </a:spcBef>
              <a:spcAft>
                <a:spcPts val="0"/>
              </a:spcAft>
              <a:buClr>
                <a:schemeClr val="accent5"/>
              </a:buClr>
              <a:buSzPts val="1440"/>
              <a:buFont typeface="Noto Sans Symbols"/>
              <a:buChar char="●"/>
              <a:defRPr b="0" i="0" sz="1800" u="none" cap="none" strike="noStrike">
                <a:solidFill>
                  <a:schemeClr val="dk1"/>
                </a:solidFill>
                <a:latin typeface="Constantia"/>
                <a:ea typeface="Constantia"/>
                <a:cs typeface="Constantia"/>
                <a:sym typeface="Constantia"/>
              </a:defRPr>
            </a:lvl6pPr>
            <a:lvl7pPr indent="-309879" lvl="6" marL="3200400" marR="0" rtl="0" algn="l">
              <a:spcBef>
                <a:spcPts val="320"/>
              </a:spcBef>
              <a:spcAft>
                <a:spcPts val="0"/>
              </a:spcAft>
              <a:buClr>
                <a:schemeClr val="accent6"/>
              </a:buClr>
              <a:buSzPts val="1280"/>
              <a:buFont typeface="Noto Sans Symbols"/>
              <a:buChar char="●"/>
              <a:defRPr b="0" i="0" sz="1600" u="none" cap="none" strike="noStrike">
                <a:solidFill>
                  <a:schemeClr val="dk1"/>
                </a:solidFill>
                <a:latin typeface="Constantia"/>
                <a:ea typeface="Constantia"/>
                <a:cs typeface="Constantia"/>
                <a:sym typeface="Constantia"/>
              </a:defRPr>
            </a:lvl7pPr>
            <a:lvl8pPr indent="-330200" lvl="7" marL="3657600" marR="0" rtl="0" algn="l">
              <a:spcBef>
                <a:spcPts val="320"/>
              </a:spcBef>
              <a:spcAft>
                <a:spcPts val="0"/>
              </a:spcAft>
              <a:buClr>
                <a:schemeClr val="dk2"/>
              </a:buClr>
              <a:buSzPts val="1600"/>
              <a:buFont typeface="Constantia"/>
              <a:buChar char="•"/>
              <a:defRPr b="0" i="0" sz="1600" u="none" cap="none" strike="noStrike">
                <a:solidFill>
                  <a:schemeClr val="dk1"/>
                </a:solidFill>
                <a:latin typeface="Constantia"/>
                <a:ea typeface="Constantia"/>
                <a:cs typeface="Constantia"/>
                <a:sym typeface="Constantia"/>
              </a:defRPr>
            </a:lvl8pPr>
            <a:lvl9pPr indent="-317500" lvl="8" marL="4114800" marR="0" rtl="0" algn="l">
              <a:spcBef>
                <a:spcPts val="280"/>
              </a:spcBef>
              <a:spcAft>
                <a:spcPts val="0"/>
              </a:spcAft>
              <a:buClr>
                <a:schemeClr val="dk2"/>
              </a:buClr>
              <a:buSzPts val="1400"/>
              <a:buFont typeface="Constantia"/>
              <a:buChar char="•"/>
              <a:defRPr b="0" i="0" sz="1400" u="none" cap="none" strike="noStrike">
                <a:solidFill>
                  <a:schemeClr val="dk1"/>
                </a:solidFill>
                <a:latin typeface="Constantia"/>
                <a:ea typeface="Constantia"/>
                <a:cs typeface="Constantia"/>
                <a:sym typeface="Constantia"/>
              </a:defRPr>
            </a:lvl9pPr>
          </a:lstStyle>
          <a:p/>
        </p:txBody>
      </p:sp>
      <p:sp>
        <p:nvSpPr>
          <p:cNvPr id="132" name="Shape 132"/>
          <p:cNvSpPr txBox="1"/>
          <p:nvPr>
            <p:ph idx="10" type="dt"/>
          </p:nvPr>
        </p:nvSpPr>
        <p:spPr>
          <a:xfrm>
            <a:off x="457200" y="6356350"/>
            <a:ext cx="2133600" cy="365100"/>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SzPts val="1400"/>
              <a:buNone/>
              <a:defRPr b="0" i="0" sz="1200" u="none">
                <a:solidFill>
                  <a:srgbClr val="045C75"/>
                </a:solidFill>
                <a:latin typeface="Constantia"/>
                <a:ea typeface="Constantia"/>
                <a:cs typeface="Constantia"/>
                <a:sym typeface="Constantia"/>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3" name="Shape 133"/>
          <p:cNvSpPr txBox="1"/>
          <p:nvPr>
            <p:ph idx="11" type="ftr"/>
          </p:nvPr>
        </p:nvSpPr>
        <p:spPr>
          <a:xfrm>
            <a:off x="2667000" y="6356350"/>
            <a:ext cx="3352800" cy="365100"/>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4" name="Shape 134"/>
          <p:cNvSpPr txBox="1"/>
          <p:nvPr>
            <p:ph idx="12" type="sldNum"/>
          </p:nvPr>
        </p:nvSpPr>
        <p:spPr>
          <a:xfrm>
            <a:off x="7924800" y="6356350"/>
            <a:ext cx="762000" cy="365100"/>
          </a:xfrm>
          <a:prstGeom prst="rect">
            <a:avLst/>
          </a:prstGeom>
          <a:noFill/>
          <a:ln>
            <a:noFill/>
          </a:ln>
        </p:spPr>
        <p:txBody>
          <a:bodyPr anchorCtr="0" anchor="b" bIns="0" lIns="0" rIns="0" wrap="square" tIns="0">
            <a:noAutofit/>
          </a:bodyPr>
          <a:lstStyle/>
          <a:p>
            <a:pPr indent="0" lvl="0" marL="0" marR="0" rtl="0" algn="r">
              <a:lnSpc>
                <a:spcPct val="100000"/>
              </a:lnSpc>
              <a:spcBef>
                <a:spcPts val="0"/>
              </a:spcBef>
              <a:spcAft>
                <a:spcPts val="0"/>
              </a:spcAft>
              <a:buClr>
                <a:srgbClr val="045C75"/>
              </a:buClr>
              <a:buFont typeface="Constantia"/>
              <a:buNone/>
            </a:pPr>
            <a:fld id="{00000000-1234-1234-1234-123412341234}" type="slidenum">
              <a:rPr b="0" i="0" lang="en-CA" sz="1200" u="none">
                <a:solidFill>
                  <a:srgbClr val="045C75"/>
                </a:solidFill>
                <a:latin typeface="Constantia"/>
                <a:ea typeface="Constantia"/>
                <a:cs typeface="Constantia"/>
                <a:sym typeface="Constantia"/>
              </a:rP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Tx">
  <p:cSld name="Content with Caption">
    <p:spTree>
      <p:nvGrpSpPr>
        <p:cNvPr id="135" name="Shape 135"/>
        <p:cNvGrpSpPr/>
        <p:nvPr/>
      </p:nvGrpSpPr>
      <p:grpSpPr>
        <a:xfrm>
          <a:off x="0" y="0"/>
          <a:ext cx="0" cy="0"/>
          <a:chOff x="0" y="0"/>
          <a:chExt cx="0" cy="0"/>
        </a:xfrm>
      </p:grpSpPr>
      <p:sp>
        <p:nvSpPr>
          <p:cNvPr id="136" name="Shape 136"/>
          <p:cNvSpPr txBox="1"/>
          <p:nvPr>
            <p:ph type="title"/>
          </p:nvPr>
        </p:nvSpPr>
        <p:spPr>
          <a:xfrm>
            <a:off x="685800" y="514352"/>
            <a:ext cx="2743200" cy="1161900"/>
          </a:xfrm>
          <a:prstGeom prst="rect">
            <a:avLst/>
          </a:prstGeom>
          <a:noFill/>
          <a:ln>
            <a:noFill/>
          </a:ln>
        </p:spPr>
        <p:txBody>
          <a:bodyPr anchorCtr="0" anchor="b" bIns="91425" lIns="91425" rIns="91425" wrap="square" tIns="91425"/>
          <a:lstStyle>
            <a:lvl1pPr indent="0" lvl="0" marL="0" marR="0" rtl="0" algn="l">
              <a:spcBef>
                <a:spcPts val="0"/>
              </a:spcBef>
              <a:spcAft>
                <a:spcPts val="0"/>
              </a:spcAft>
              <a:buClr>
                <a:schemeClr val="dk2"/>
              </a:buClr>
              <a:buSzPts val="1400"/>
              <a:buFont typeface="Calibri"/>
              <a:buNone/>
              <a:defRPr b="0" i="0" sz="2600" u="none" cap="none" strike="noStrike">
                <a:solidFill>
                  <a:schemeClr val="dk2"/>
                </a:solidFill>
                <a:latin typeface="Calibri"/>
                <a:ea typeface="Calibri"/>
                <a:cs typeface="Calibri"/>
                <a:sym typeface="Calibri"/>
              </a:defRPr>
            </a:lvl1pPr>
            <a:lvl2pPr indent="0" lvl="1" marL="0"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2pPr>
            <a:lvl3pPr indent="0" lvl="2" marL="0"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3pPr>
            <a:lvl4pPr indent="0" lvl="3" marL="0"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4pPr>
            <a:lvl5pPr indent="0" lvl="4" marL="0"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5pPr>
            <a:lvl6pPr indent="0" lvl="5" marL="457200"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6pPr>
            <a:lvl7pPr indent="0" lvl="6" marL="914400"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7pPr>
            <a:lvl8pPr indent="0" lvl="7" marL="1371600"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8pPr>
            <a:lvl9pPr indent="0" lvl="8" marL="1828800"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9pPr>
          </a:lstStyle>
          <a:p/>
        </p:txBody>
      </p:sp>
      <p:sp>
        <p:nvSpPr>
          <p:cNvPr id="137" name="Shape 137"/>
          <p:cNvSpPr txBox="1"/>
          <p:nvPr>
            <p:ph idx="1" type="body"/>
          </p:nvPr>
        </p:nvSpPr>
        <p:spPr>
          <a:xfrm>
            <a:off x="685800" y="1676400"/>
            <a:ext cx="2743200" cy="4572000"/>
          </a:xfrm>
          <a:prstGeom prst="rect">
            <a:avLst/>
          </a:prstGeom>
          <a:noFill/>
          <a:ln>
            <a:noFill/>
          </a:ln>
        </p:spPr>
        <p:txBody>
          <a:bodyPr anchorCtr="0" anchor="t" bIns="91425" lIns="91425" rIns="91425" wrap="square" tIns="91425"/>
          <a:lstStyle>
            <a:lvl1pPr indent="-228600" lvl="0" marL="457200" marR="0" rtl="0" algn="l">
              <a:spcBef>
                <a:spcPts val="280"/>
              </a:spcBef>
              <a:spcAft>
                <a:spcPts val="0"/>
              </a:spcAft>
              <a:buClr>
                <a:srgbClr val="0BD0D9"/>
              </a:buClr>
              <a:buSzPts val="2470"/>
              <a:buFont typeface="Noto Sans Symbols"/>
              <a:buNone/>
              <a:defRPr sz="1400">
                <a:solidFill>
                  <a:schemeClr val="dk1"/>
                </a:solidFill>
                <a:latin typeface="Constantia"/>
                <a:ea typeface="Constantia"/>
                <a:cs typeface="Constantia"/>
                <a:sym typeface="Constantia"/>
              </a:defRPr>
            </a:lvl1pPr>
            <a:lvl2pPr indent="-228600" lvl="1" marL="914400" marR="0" rtl="0" algn="l">
              <a:spcBef>
                <a:spcPts val="240"/>
              </a:spcBef>
              <a:spcAft>
                <a:spcPts val="0"/>
              </a:spcAft>
              <a:buClr>
                <a:schemeClr val="accent1"/>
              </a:buClr>
              <a:buSzPts val="2040"/>
              <a:buFont typeface="Noto Sans Symbols"/>
              <a:buNone/>
              <a:defRPr b="0" i="0" sz="1200" u="none" cap="none" strike="noStrike">
                <a:solidFill>
                  <a:schemeClr val="dk1"/>
                </a:solidFill>
                <a:latin typeface="Constantia"/>
                <a:ea typeface="Constantia"/>
                <a:cs typeface="Constantia"/>
                <a:sym typeface="Constantia"/>
              </a:defRPr>
            </a:lvl2pPr>
            <a:lvl3pPr indent="-228600" lvl="2" marL="1371600" marR="0" rtl="0" algn="l">
              <a:spcBef>
                <a:spcPts val="200"/>
              </a:spcBef>
              <a:spcAft>
                <a:spcPts val="0"/>
              </a:spcAft>
              <a:buClr>
                <a:schemeClr val="accent2"/>
              </a:buClr>
              <a:buSzPts val="1470"/>
              <a:buFont typeface="Noto Sans Symbols"/>
              <a:buNone/>
              <a:defRPr b="0" i="0" sz="1000" u="none" cap="none" strike="noStrike">
                <a:solidFill>
                  <a:schemeClr val="dk1"/>
                </a:solidFill>
                <a:latin typeface="Constantia"/>
                <a:ea typeface="Constantia"/>
                <a:cs typeface="Constantia"/>
                <a:sym typeface="Constantia"/>
              </a:defRPr>
            </a:lvl3pPr>
            <a:lvl4pPr indent="-228600" lvl="3" marL="1828800" marR="0" rtl="0" algn="l">
              <a:spcBef>
                <a:spcPts val="180"/>
              </a:spcBef>
              <a:spcAft>
                <a:spcPts val="0"/>
              </a:spcAft>
              <a:buClr>
                <a:srgbClr val="0BD0D9"/>
              </a:buClr>
              <a:buSzPts val="1300"/>
              <a:buFont typeface="Noto Sans Symbols"/>
              <a:buNone/>
              <a:defRPr b="0" i="0" sz="900" u="none" cap="none" strike="noStrike">
                <a:solidFill>
                  <a:schemeClr val="dk1"/>
                </a:solidFill>
                <a:latin typeface="Constantia"/>
                <a:ea typeface="Constantia"/>
                <a:cs typeface="Constantia"/>
                <a:sym typeface="Constantia"/>
              </a:defRPr>
            </a:lvl4pPr>
            <a:lvl5pPr indent="-228600" lvl="4" marL="2286000" marR="0" rtl="0" algn="l">
              <a:spcBef>
                <a:spcPts val="180"/>
              </a:spcBef>
              <a:spcAft>
                <a:spcPts val="0"/>
              </a:spcAft>
              <a:buClr>
                <a:srgbClr val="10CF9B"/>
              </a:buClr>
              <a:buSzPts val="1300"/>
              <a:buFont typeface="Noto Sans Symbols"/>
              <a:buNone/>
              <a:defRPr b="0" i="0" sz="900" u="none" cap="none" strike="noStrike">
                <a:solidFill>
                  <a:schemeClr val="dk1"/>
                </a:solidFill>
                <a:latin typeface="Constantia"/>
                <a:ea typeface="Constantia"/>
                <a:cs typeface="Constantia"/>
                <a:sym typeface="Constantia"/>
              </a:defRPr>
            </a:lvl5pPr>
            <a:lvl6pPr indent="-320039" lvl="5" marL="2743200" marR="0" rtl="0" algn="l">
              <a:spcBef>
                <a:spcPts val="360"/>
              </a:spcBef>
              <a:spcAft>
                <a:spcPts val="0"/>
              </a:spcAft>
              <a:buClr>
                <a:schemeClr val="accent5"/>
              </a:buClr>
              <a:buSzPts val="1440"/>
              <a:buFont typeface="Noto Sans Symbols"/>
              <a:buChar char="●"/>
              <a:defRPr b="0" i="0" sz="1800" u="none" cap="none" strike="noStrike">
                <a:solidFill>
                  <a:schemeClr val="dk1"/>
                </a:solidFill>
                <a:latin typeface="Constantia"/>
                <a:ea typeface="Constantia"/>
                <a:cs typeface="Constantia"/>
                <a:sym typeface="Constantia"/>
              </a:defRPr>
            </a:lvl6pPr>
            <a:lvl7pPr indent="-309879" lvl="6" marL="3200400" marR="0" rtl="0" algn="l">
              <a:spcBef>
                <a:spcPts val="320"/>
              </a:spcBef>
              <a:spcAft>
                <a:spcPts val="0"/>
              </a:spcAft>
              <a:buClr>
                <a:schemeClr val="accent6"/>
              </a:buClr>
              <a:buSzPts val="1280"/>
              <a:buFont typeface="Noto Sans Symbols"/>
              <a:buChar char="●"/>
              <a:defRPr b="0" i="0" sz="1600" u="none" cap="none" strike="noStrike">
                <a:solidFill>
                  <a:schemeClr val="dk1"/>
                </a:solidFill>
                <a:latin typeface="Constantia"/>
                <a:ea typeface="Constantia"/>
                <a:cs typeface="Constantia"/>
                <a:sym typeface="Constantia"/>
              </a:defRPr>
            </a:lvl7pPr>
            <a:lvl8pPr indent="-330200" lvl="7" marL="3657600" marR="0" rtl="0" algn="l">
              <a:spcBef>
                <a:spcPts val="320"/>
              </a:spcBef>
              <a:spcAft>
                <a:spcPts val="0"/>
              </a:spcAft>
              <a:buClr>
                <a:schemeClr val="dk2"/>
              </a:buClr>
              <a:buSzPts val="1600"/>
              <a:buFont typeface="Constantia"/>
              <a:buChar char="•"/>
              <a:defRPr b="0" i="0" sz="1600" u="none" cap="none" strike="noStrike">
                <a:solidFill>
                  <a:schemeClr val="dk1"/>
                </a:solidFill>
                <a:latin typeface="Constantia"/>
                <a:ea typeface="Constantia"/>
                <a:cs typeface="Constantia"/>
                <a:sym typeface="Constantia"/>
              </a:defRPr>
            </a:lvl8pPr>
            <a:lvl9pPr indent="-317500" lvl="8" marL="4114800" marR="0" rtl="0" algn="l">
              <a:spcBef>
                <a:spcPts val="280"/>
              </a:spcBef>
              <a:spcAft>
                <a:spcPts val="0"/>
              </a:spcAft>
              <a:buClr>
                <a:schemeClr val="dk2"/>
              </a:buClr>
              <a:buSzPts val="1400"/>
              <a:buFont typeface="Constantia"/>
              <a:buChar char="•"/>
              <a:defRPr b="0" i="0" sz="1400" u="none" cap="none" strike="noStrike">
                <a:solidFill>
                  <a:schemeClr val="dk1"/>
                </a:solidFill>
                <a:latin typeface="Constantia"/>
                <a:ea typeface="Constantia"/>
                <a:cs typeface="Constantia"/>
                <a:sym typeface="Constantia"/>
              </a:defRPr>
            </a:lvl9pPr>
          </a:lstStyle>
          <a:p/>
        </p:txBody>
      </p:sp>
      <p:sp>
        <p:nvSpPr>
          <p:cNvPr id="138" name="Shape 138"/>
          <p:cNvSpPr txBox="1"/>
          <p:nvPr>
            <p:ph idx="2" type="body"/>
          </p:nvPr>
        </p:nvSpPr>
        <p:spPr>
          <a:xfrm>
            <a:off x="3575050" y="1676400"/>
            <a:ext cx="5111700" cy="4572000"/>
          </a:xfrm>
          <a:prstGeom prst="rect">
            <a:avLst/>
          </a:prstGeom>
          <a:noFill/>
          <a:ln>
            <a:noFill/>
          </a:ln>
        </p:spPr>
        <p:txBody>
          <a:bodyPr anchorCtr="0" anchor="t" bIns="91425" lIns="91425" rIns="91425" wrap="square" tIns="91425"/>
          <a:lstStyle>
            <a:lvl1pPr indent="-397510" lvl="0" marL="457200" marR="0" rtl="0" algn="l">
              <a:spcBef>
                <a:spcPts val="560"/>
              </a:spcBef>
              <a:spcAft>
                <a:spcPts val="0"/>
              </a:spcAft>
              <a:buClr>
                <a:srgbClr val="0BD0D9"/>
              </a:buClr>
              <a:buSzPts val="2660"/>
              <a:buFont typeface="Noto Sans Symbols"/>
              <a:buChar char="●"/>
              <a:defRPr sz="2800">
                <a:solidFill>
                  <a:schemeClr val="dk1"/>
                </a:solidFill>
                <a:latin typeface="Constantia"/>
                <a:ea typeface="Constantia"/>
                <a:cs typeface="Constantia"/>
                <a:sym typeface="Constantia"/>
              </a:defRPr>
            </a:lvl1pPr>
            <a:lvl2pPr indent="-368935" lvl="1" marL="914400" marR="0" rtl="0" algn="l">
              <a:spcBef>
                <a:spcPts val="520"/>
              </a:spcBef>
              <a:spcAft>
                <a:spcPts val="0"/>
              </a:spcAft>
              <a:buClr>
                <a:schemeClr val="accent1"/>
              </a:buClr>
              <a:buSzPts val="2210"/>
              <a:buFont typeface="Noto Sans Symbols"/>
              <a:buChar char="●"/>
              <a:defRPr b="0" i="0" sz="2600" u="none" cap="none" strike="noStrike">
                <a:solidFill>
                  <a:schemeClr val="dk1"/>
                </a:solidFill>
                <a:latin typeface="Constantia"/>
                <a:ea typeface="Constantia"/>
                <a:cs typeface="Constantia"/>
                <a:sym typeface="Constantia"/>
              </a:defRPr>
            </a:lvl2pPr>
            <a:lvl3pPr indent="-335280" lvl="2" marL="1371600" marR="0" rtl="0" algn="l">
              <a:spcBef>
                <a:spcPts val="480"/>
              </a:spcBef>
              <a:spcAft>
                <a:spcPts val="0"/>
              </a:spcAft>
              <a:buClr>
                <a:schemeClr val="accent2"/>
              </a:buClr>
              <a:buSzPts val="1680"/>
              <a:buFont typeface="Noto Sans Symbols"/>
              <a:buChar char="●"/>
              <a:defRPr b="0" i="0" sz="2400" u="none" cap="none" strike="noStrike">
                <a:solidFill>
                  <a:schemeClr val="dk1"/>
                </a:solidFill>
                <a:latin typeface="Constantia"/>
                <a:ea typeface="Constantia"/>
                <a:cs typeface="Constantia"/>
                <a:sym typeface="Constantia"/>
              </a:defRPr>
            </a:lvl3pPr>
            <a:lvl4pPr indent="-311150" lvl="3" marL="1828800" marR="0" rtl="0" algn="l">
              <a:spcBef>
                <a:spcPts val="400"/>
              </a:spcBef>
              <a:spcAft>
                <a:spcPts val="0"/>
              </a:spcAft>
              <a:buClr>
                <a:srgbClr val="0BD0D9"/>
              </a:buClr>
              <a:buSzPts val="1300"/>
              <a:buFont typeface="Noto Sans Symbols"/>
              <a:buChar char="●"/>
              <a:defRPr b="0" i="0" sz="2000" u="none" cap="none" strike="noStrike">
                <a:solidFill>
                  <a:schemeClr val="dk1"/>
                </a:solidFill>
                <a:latin typeface="Constantia"/>
                <a:ea typeface="Constantia"/>
                <a:cs typeface="Constantia"/>
                <a:sym typeface="Constantia"/>
              </a:defRPr>
            </a:lvl4pPr>
            <a:lvl5pPr indent="-302895" lvl="4" marL="2286000" marR="0" rtl="0" algn="l">
              <a:spcBef>
                <a:spcPts val="360"/>
              </a:spcBef>
              <a:spcAft>
                <a:spcPts val="0"/>
              </a:spcAft>
              <a:buClr>
                <a:srgbClr val="10CF9B"/>
              </a:buClr>
              <a:buSzPts val="1170"/>
              <a:buFont typeface="Noto Sans Symbols"/>
              <a:buChar char="●"/>
              <a:defRPr b="0" i="0" sz="1800" u="none" cap="none" strike="noStrike">
                <a:solidFill>
                  <a:schemeClr val="dk1"/>
                </a:solidFill>
                <a:latin typeface="Constantia"/>
                <a:ea typeface="Constantia"/>
                <a:cs typeface="Constantia"/>
                <a:sym typeface="Constantia"/>
              </a:defRPr>
            </a:lvl5pPr>
            <a:lvl6pPr indent="-320039" lvl="5" marL="2743200" marR="0" rtl="0" algn="l">
              <a:spcBef>
                <a:spcPts val="360"/>
              </a:spcBef>
              <a:spcAft>
                <a:spcPts val="0"/>
              </a:spcAft>
              <a:buClr>
                <a:schemeClr val="accent5"/>
              </a:buClr>
              <a:buSzPts val="1440"/>
              <a:buFont typeface="Noto Sans Symbols"/>
              <a:buChar char="●"/>
              <a:defRPr b="0" i="0" sz="1800" u="none" cap="none" strike="noStrike">
                <a:solidFill>
                  <a:schemeClr val="dk1"/>
                </a:solidFill>
                <a:latin typeface="Constantia"/>
                <a:ea typeface="Constantia"/>
                <a:cs typeface="Constantia"/>
                <a:sym typeface="Constantia"/>
              </a:defRPr>
            </a:lvl6pPr>
            <a:lvl7pPr indent="-309879" lvl="6" marL="3200400" marR="0" rtl="0" algn="l">
              <a:spcBef>
                <a:spcPts val="320"/>
              </a:spcBef>
              <a:spcAft>
                <a:spcPts val="0"/>
              </a:spcAft>
              <a:buClr>
                <a:schemeClr val="accent6"/>
              </a:buClr>
              <a:buSzPts val="1280"/>
              <a:buFont typeface="Noto Sans Symbols"/>
              <a:buChar char="●"/>
              <a:defRPr b="0" i="0" sz="1600" u="none" cap="none" strike="noStrike">
                <a:solidFill>
                  <a:schemeClr val="dk1"/>
                </a:solidFill>
                <a:latin typeface="Constantia"/>
                <a:ea typeface="Constantia"/>
                <a:cs typeface="Constantia"/>
                <a:sym typeface="Constantia"/>
              </a:defRPr>
            </a:lvl7pPr>
            <a:lvl8pPr indent="-330200" lvl="7" marL="3657600" marR="0" rtl="0" algn="l">
              <a:spcBef>
                <a:spcPts val="320"/>
              </a:spcBef>
              <a:spcAft>
                <a:spcPts val="0"/>
              </a:spcAft>
              <a:buClr>
                <a:schemeClr val="dk2"/>
              </a:buClr>
              <a:buSzPts val="1600"/>
              <a:buFont typeface="Constantia"/>
              <a:buChar char="•"/>
              <a:defRPr b="0" i="0" sz="1600" u="none" cap="none" strike="noStrike">
                <a:solidFill>
                  <a:schemeClr val="dk1"/>
                </a:solidFill>
                <a:latin typeface="Constantia"/>
                <a:ea typeface="Constantia"/>
                <a:cs typeface="Constantia"/>
                <a:sym typeface="Constantia"/>
              </a:defRPr>
            </a:lvl8pPr>
            <a:lvl9pPr indent="-317500" lvl="8" marL="4114800" marR="0" rtl="0" algn="l">
              <a:spcBef>
                <a:spcPts val="280"/>
              </a:spcBef>
              <a:spcAft>
                <a:spcPts val="0"/>
              </a:spcAft>
              <a:buClr>
                <a:schemeClr val="dk2"/>
              </a:buClr>
              <a:buSzPts val="1400"/>
              <a:buFont typeface="Constantia"/>
              <a:buChar char="•"/>
              <a:defRPr b="0" i="0" sz="1400" u="none" cap="none" strike="noStrike">
                <a:solidFill>
                  <a:schemeClr val="dk1"/>
                </a:solidFill>
                <a:latin typeface="Constantia"/>
                <a:ea typeface="Constantia"/>
                <a:cs typeface="Constantia"/>
                <a:sym typeface="Constantia"/>
              </a:defRPr>
            </a:lvl9pPr>
          </a:lstStyle>
          <a:p/>
        </p:txBody>
      </p:sp>
      <p:sp>
        <p:nvSpPr>
          <p:cNvPr id="139" name="Shape 139"/>
          <p:cNvSpPr txBox="1"/>
          <p:nvPr>
            <p:ph idx="10" type="dt"/>
          </p:nvPr>
        </p:nvSpPr>
        <p:spPr>
          <a:xfrm>
            <a:off x="457200" y="6356350"/>
            <a:ext cx="2133600" cy="365100"/>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SzPts val="1400"/>
              <a:buNone/>
              <a:defRPr b="0" i="0" sz="1200" u="none">
                <a:solidFill>
                  <a:srgbClr val="045C75"/>
                </a:solidFill>
                <a:latin typeface="Constantia"/>
                <a:ea typeface="Constantia"/>
                <a:cs typeface="Constantia"/>
                <a:sym typeface="Constantia"/>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0" name="Shape 140"/>
          <p:cNvSpPr txBox="1"/>
          <p:nvPr>
            <p:ph idx="11" type="ftr"/>
          </p:nvPr>
        </p:nvSpPr>
        <p:spPr>
          <a:xfrm>
            <a:off x="2667000" y="6356350"/>
            <a:ext cx="3352800" cy="365100"/>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1" name="Shape 141"/>
          <p:cNvSpPr txBox="1"/>
          <p:nvPr>
            <p:ph idx="12" type="sldNum"/>
          </p:nvPr>
        </p:nvSpPr>
        <p:spPr>
          <a:xfrm>
            <a:off x="7924800" y="6356350"/>
            <a:ext cx="762000" cy="365100"/>
          </a:xfrm>
          <a:prstGeom prst="rect">
            <a:avLst/>
          </a:prstGeom>
          <a:noFill/>
          <a:ln>
            <a:noFill/>
          </a:ln>
        </p:spPr>
        <p:txBody>
          <a:bodyPr anchorCtr="0" anchor="b" bIns="0" lIns="0" rIns="0" wrap="square" tIns="0">
            <a:noAutofit/>
          </a:bodyPr>
          <a:lstStyle/>
          <a:p>
            <a:pPr indent="0" lvl="0" marL="0" marR="0" rtl="0" algn="r">
              <a:lnSpc>
                <a:spcPct val="100000"/>
              </a:lnSpc>
              <a:spcBef>
                <a:spcPts val="0"/>
              </a:spcBef>
              <a:spcAft>
                <a:spcPts val="0"/>
              </a:spcAft>
              <a:buClr>
                <a:srgbClr val="045C75"/>
              </a:buClr>
              <a:buFont typeface="Constantia"/>
              <a:buNone/>
            </a:pPr>
            <a:fld id="{00000000-1234-1234-1234-123412341234}" type="slidenum">
              <a:rPr b="0" i="0" lang="en-CA" sz="1200" u="none">
                <a:solidFill>
                  <a:srgbClr val="045C75"/>
                </a:solidFill>
                <a:latin typeface="Constantia"/>
                <a:ea typeface="Constantia"/>
                <a:cs typeface="Constantia"/>
                <a:sym typeface="Constantia"/>
              </a:rP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142" name="Shape 142"/>
        <p:cNvGrpSpPr/>
        <p:nvPr/>
      </p:nvGrpSpPr>
      <p:grpSpPr>
        <a:xfrm>
          <a:off x="0" y="0"/>
          <a:ext cx="0" cy="0"/>
          <a:chOff x="0" y="0"/>
          <a:chExt cx="0" cy="0"/>
        </a:xfrm>
      </p:grpSpPr>
      <p:sp>
        <p:nvSpPr>
          <p:cNvPr id="143" name="Shape 143"/>
          <p:cNvSpPr txBox="1"/>
          <p:nvPr>
            <p:ph type="title"/>
          </p:nvPr>
        </p:nvSpPr>
        <p:spPr>
          <a:xfrm>
            <a:off x="457200" y="704088"/>
            <a:ext cx="8305800" cy="1143000"/>
          </a:xfrm>
          <a:prstGeom prst="rect">
            <a:avLst/>
          </a:prstGeom>
          <a:noFill/>
          <a:ln>
            <a:noFill/>
          </a:ln>
        </p:spPr>
        <p:txBody>
          <a:bodyPr anchorCtr="0" anchor="b" bIns="91425" lIns="91425" rIns="91425" wrap="square" tIns="91425"/>
          <a:lstStyle>
            <a:lvl1pPr indent="0" lvl="0" marL="0" marR="0" rtl="0" algn="l">
              <a:spcBef>
                <a:spcPts val="0"/>
              </a:spcBef>
              <a:spcAft>
                <a:spcPts val="0"/>
              </a:spcAft>
              <a:buClr>
                <a:schemeClr val="dk2"/>
              </a:buClr>
              <a:buSzPts val="1400"/>
              <a:buFont typeface="Calibri"/>
              <a:buNone/>
              <a:defRPr b="0" i="0" sz="5000" u="none" cap="none" strike="noStrike">
                <a:solidFill>
                  <a:schemeClr val="dk2"/>
                </a:solidFill>
                <a:latin typeface="Calibri"/>
                <a:ea typeface="Calibri"/>
                <a:cs typeface="Calibri"/>
                <a:sym typeface="Calibri"/>
              </a:defRPr>
            </a:lvl1pPr>
            <a:lvl2pPr indent="0" lvl="1" marL="0"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2pPr>
            <a:lvl3pPr indent="0" lvl="2" marL="0"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3pPr>
            <a:lvl4pPr indent="0" lvl="3" marL="0"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4pPr>
            <a:lvl5pPr indent="0" lvl="4" marL="0"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5pPr>
            <a:lvl6pPr indent="0" lvl="5" marL="457200"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6pPr>
            <a:lvl7pPr indent="0" lvl="6" marL="914400"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7pPr>
            <a:lvl8pPr indent="0" lvl="7" marL="1371600"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8pPr>
            <a:lvl9pPr indent="0" lvl="8" marL="1828800"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9pPr>
          </a:lstStyle>
          <a:p/>
        </p:txBody>
      </p:sp>
      <p:sp>
        <p:nvSpPr>
          <p:cNvPr id="144" name="Shape 144"/>
          <p:cNvSpPr txBox="1"/>
          <p:nvPr>
            <p:ph idx="10" type="dt"/>
          </p:nvPr>
        </p:nvSpPr>
        <p:spPr>
          <a:xfrm>
            <a:off x="457200" y="6356350"/>
            <a:ext cx="2133600" cy="365100"/>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SzPts val="1400"/>
              <a:buNone/>
              <a:defRPr b="0" i="0" sz="1200" u="none">
                <a:solidFill>
                  <a:srgbClr val="045C75"/>
                </a:solidFill>
                <a:latin typeface="Constantia"/>
                <a:ea typeface="Constantia"/>
                <a:cs typeface="Constantia"/>
                <a:sym typeface="Constantia"/>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5" name="Shape 145"/>
          <p:cNvSpPr txBox="1"/>
          <p:nvPr>
            <p:ph idx="11" type="ftr"/>
          </p:nvPr>
        </p:nvSpPr>
        <p:spPr>
          <a:xfrm>
            <a:off x="2667000" y="6356350"/>
            <a:ext cx="3352800" cy="365100"/>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6" name="Shape 146"/>
          <p:cNvSpPr txBox="1"/>
          <p:nvPr>
            <p:ph idx="12" type="sldNum"/>
          </p:nvPr>
        </p:nvSpPr>
        <p:spPr>
          <a:xfrm>
            <a:off x="7924800" y="6356350"/>
            <a:ext cx="762000" cy="365100"/>
          </a:xfrm>
          <a:prstGeom prst="rect">
            <a:avLst/>
          </a:prstGeom>
          <a:noFill/>
          <a:ln>
            <a:noFill/>
          </a:ln>
        </p:spPr>
        <p:txBody>
          <a:bodyPr anchorCtr="0" anchor="b" bIns="0" lIns="0" rIns="0" wrap="square" tIns="0">
            <a:noAutofit/>
          </a:bodyPr>
          <a:lstStyle/>
          <a:p>
            <a:pPr indent="0" lvl="0" marL="0" marR="0" rtl="0" algn="r">
              <a:lnSpc>
                <a:spcPct val="100000"/>
              </a:lnSpc>
              <a:spcBef>
                <a:spcPts val="0"/>
              </a:spcBef>
              <a:spcAft>
                <a:spcPts val="0"/>
              </a:spcAft>
              <a:buClr>
                <a:srgbClr val="045C75"/>
              </a:buClr>
              <a:buFont typeface="Constantia"/>
              <a:buNone/>
            </a:pPr>
            <a:fld id="{00000000-1234-1234-1234-123412341234}" type="slidenum">
              <a:rPr b="0" i="0" lang="en-CA" sz="1200" u="none">
                <a:solidFill>
                  <a:srgbClr val="045C75"/>
                </a:solidFill>
                <a:latin typeface="Constantia"/>
                <a:ea typeface="Constantia"/>
                <a:cs typeface="Constantia"/>
                <a:sym typeface="Constantia"/>
              </a:rP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TxTwoObj">
  <p:cSld name="Comparison">
    <p:spTree>
      <p:nvGrpSpPr>
        <p:cNvPr id="147" name="Shape 147"/>
        <p:cNvGrpSpPr/>
        <p:nvPr/>
      </p:nvGrpSpPr>
      <p:grpSpPr>
        <a:xfrm>
          <a:off x="0" y="0"/>
          <a:ext cx="0" cy="0"/>
          <a:chOff x="0" y="0"/>
          <a:chExt cx="0" cy="0"/>
        </a:xfrm>
      </p:grpSpPr>
      <p:sp>
        <p:nvSpPr>
          <p:cNvPr id="148" name="Shape 148"/>
          <p:cNvSpPr txBox="1"/>
          <p:nvPr>
            <p:ph type="title"/>
          </p:nvPr>
        </p:nvSpPr>
        <p:spPr>
          <a:xfrm>
            <a:off x="457200" y="704088"/>
            <a:ext cx="8229600" cy="1143000"/>
          </a:xfrm>
          <a:prstGeom prst="rect">
            <a:avLst/>
          </a:prstGeom>
          <a:noFill/>
          <a:ln>
            <a:noFill/>
          </a:ln>
        </p:spPr>
        <p:txBody>
          <a:bodyPr anchorCtr="0" anchor="b" bIns="91425" lIns="91425" rIns="91425" wrap="square" tIns="91425"/>
          <a:lstStyle>
            <a:lvl1pPr indent="0" lvl="0" marL="0"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1pPr>
            <a:lvl2pPr indent="0" lvl="1" marL="0"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2pPr>
            <a:lvl3pPr indent="0" lvl="2" marL="0"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3pPr>
            <a:lvl4pPr indent="0" lvl="3" marL="0"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4pPr>
            <a:lvl5pPr indent="0" lvl="4" marL="0"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5pPr>
            <a:lvl6pPr indent="0" lvl="5" marL="457200"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6pPr>
            <a:lvl7pPr indent="0" lvl="6" marL="914400"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7pPr>
            <a:lvl8pPr indent="0" lvl="7" marL="1371600"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8pPr>
            <a:lvl9pPr indent="0" lvl="8" marL="1828800"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9pPr>
          </a:lstStyle>
          <a:p/>
        </p:txBody>
      </p:sp>
      <p:sp>
        <p:nvSpPr>
          <p:cNvPr id="149" name="Shape 149"/>
          <p:cNvSpPr txBox="1"/>
          <p:nvPr>
            <p:ph idx="1" type="body"/>
          </p:nvPr>
        </p:nvSpPr>
        <p:spPr>
          <a:xfrm>
            <a:off x="457200" y="1855248"/>
            <a:ext cx="4040100" cy="659400"/>
          </a:xfrm>
          <a:prstGeom prst="rect">
            <a:avLst/>
          </a:prstGeom>
          <a:noFill/>
          <a:ln>
            <a:noFill/>
          </a:ln>
        </p:spPr>
        <p:txBody>
          <a:bodyPr anchorCtr="0" anchor="ctr" bIns="91425" lIns="91425" rIns="91425" wrap="square" tIns="91425"/>
          <a:lstStyle>
            <a:lvl1pPr indent="-228600" lvl="0" marL="457200" marR="0" rtl="0" algn="l">
              <a:spcBef>
                <a:spcPts val="480"/>
              </a:spcBef>
              <a:spcAft>
                <a:spcPts val="0"/>
              </a:spcAft>
              <a:buClr>
                <a:srgbClr val="0BD0D9"/>
              </a:buClr>
              <a:buSzPts val="2470"/>
              <a:buFont typeface="Noto Sans Symbols"/>
              <a:buNone/>
              <a:defRPr b="1" sz="2400" cap="none">
                <a:solidFill>
                  <a:schemeClr val="dk2"/>
                </a:solidFill>
                <a:latin typeface="Constantia"/>
                <a:ea typeface="Constantia"/>
                <a:cs typeface="Constantia"/>
                <a:sym typeface="Constantia"/>
              </a:defRPr>
            </a:lvl1pPr>
            <a:lvl2pPr indent="-228600" lvl="1" marL="914400" marR="0" rtl="0" algn="l">
              <a:spcBef>
                <a:spcPts val="400"/>
              </a:spcBef>
              <a:spcAft>
                <a:spcPts val="0"/>
              </a:spcAft>
              <a:buClr>
                <a:schemeClr val="accent1"/>
              </a:buClr>
              <a:buSzPts val="2040"/>
              <a:buFont typeface="Noto Sans Symbols"/>
              <a:buNone/>
              <a:defRPr b="1" i="0" sz="2000" u="none" cap="none" strike="noStrike">
                <a:solidFill>
                  <a:schemeClr val="dk1"/>
                </a:solidFill>
                <a:latin typeface="Constantia"/>
                <a:ea typeface="Constantia"/>
                <a:cs typeface="Constantia"/>
                <a:sym typeface="Constantia"/>
              </a:defRPr>
            </a:lvl2pPr>
            <a:lvl3pPr indent="-228600" lvl="2" marL="1371600" marR="0" rtl="0" algn="l">
              <a:spcBef>
                <a:spcPts val="360"/>
              </a:spcBef>
              <a:spcAft>
                <a:spcPts val="0"/>
              </a:spcAft>
              <a:buClr>
                <a:schemeClr val="accent2"/>
              </a:buClr>
              <a:buSzPts val="1470"/>
              <a:buFont typeface="Noto Sans Symbols"/>
              <a:buNone/>
              <a:defRPr b="1" i="0" sz="1800" u="none" cap="none" strike="noStrike">
                <a:solidFill>
                  <a:schemeClr val="dk1"/>
                </a:solidFill>
                <a:latin typeface="Constantia"/>
                <a:ea typeface="Constantia"/>
                <a:cs typeface="Constantia"/>
                <a:sym typeface="Constantia"/>
              </a:defRPr>
            </a:lvl3pPr>
            <a:lvl4pPr indent="-228600" lvl="3" marL="1828800" marR="0" rtl="0" algn="l">
              <a:spcBef>
                <a:spcPts val="320"/>
              </a:spcBef>
              <a:spcAft>
                <a:spcPts val="0"/>
              </a:spcAft>
              <a:buClr>
                <a:srgbClr val="0BD0D9"/>
              </a:buClr>
              <a:buSzPts val="1300"/>
              <a:buFont typeface="Noto Sans Symbols"/>
              <a:buNone/>
              <a:defRPr b="1" i="0" sz="1600" u="none" cap="none" strike="noStrike">
                <a:solidFill>
                  <a:schemeClr val="dk1"/>
                </a:solidFill>
                <a:latin typeface="Constantia"/>
                <a:ea typeface="Constantia"/>
                <a:cs typeface="Constantia"/>
                <a:sym typeface="Constantia"/>
              </a:defRPr>
            </a:lvl4pPr>
            <a:lvl5pPr indent="-228600" lvl="4" marL="2286000" marR="0" rtl="0" algn="l">
              <a:spcBef>
                <a:spcPts val="320"/>
              </a:spcBef>
              <a:spcAft>
                <a:spcPts val="0"/>
              </a:spcAft>
              <a:buClr>
                <a:srgbClr val="10CF9B"/>
              </a:buClr>
              <a:buSzPts val="1300"/>
              <a:buFont typeface="Noto Sans Symbols"/>
              <a:buNone/>
              <a:defRPr b="1" i="0" sz="1600" u="none" cap="none" strike="noStrike">
                <a:solidFill>
                  <a:schemeClr val="dk1"/>
                </a:solidFill>
                <a:latin typeface="Constantia"/>
                <a:ea typeface="Constantia"/>
                <a:cs typeface="Constantia"/>
                <a:sym typeface="Constantia"/>
              </a:defRPr>
            </a:lvl5pPr>
            <a:lvl6pPr indent="-320039" lvl="5" marL="2743200" marR="0" rtl="0" algn="l">
              <a:spcBef>
                <a:spcPts val="360"/>
              </a:spcBef>
              <a:spcAft>
                <a:spcPts val="0"/>
              </a:spcAft>
              <a:buClr>
                <a:schemeClr val="accent5"/>
              </a:buClr>
              <a:buSzPts val="1440"/>
              <a:buFont typeface="Noto Sans Symbols"/>
              <a:buChar char="●"/>
              <a:defRPr b="0" i="0" sz="1800" u="none" cap="none" strike="noStrike">
                <a:solidFill>
                  <a:schemeClr val="dk1"/>
                </a:solidFill>
                <a:latin typeface="Constantia"/>
                <a:ea typeface="Constantia"/>
                <a:cs typeface="Constantia"/>
                <a:sym typeface="Constantia"/>
              </a:defRPr>
            </a:lvl6pPr>
            <a:lvl7pPr indent="-309879" lvl="6" marL="3200400" marR="0" rtl="0" algn="l">
              <a:spcBef>
                <a:spcPts val="320"/>
              </a:spcBef>
              <a:spcAft>
                <a:spcPts val="0"/>
              </a:spcAft>
              <a:buClr>
                <a:schemeClr val="accent6"/>
              </a:buClr>
              <a:buSzPts val="1280"/>
              <a:buFont typeface="Noto Sans Symbols"/>
              <a:buChar char="●"/>
              <a:defRPr b="0" i="0" sz="1600" u="none" cap="none" strike="noStrike">
                <a:solidFill>
                  <a:schemeClr val="dk1"/>
                </a:solidFill>
                <a:latin typeface="Constantia"/>
                <a:ea typeface="Constantia"/>
                <a:cs typeface="Constantia"/>
                <a:sym typeface="Constantia"/>
              </a:defRPr>
            </a:lvl7pPr>
            <a:lvl8pPr indent="-330200" lvl="7" marL="3657600" marR="0" rtl="0" algn="l">
              <a:spcBef>
                <a:spcPts val="320"/>
              </a:spcBef>
              <a:spcAft>
                <a:spcPts val="0"/>
              </a:spcAft>
              <a:buClr>
                <a:schemeClr val="dk2"/>
              </a:buClr>
              <a:buSzPts val="1600"/>
              <a:buFont typeface="Constantia"/>
              <a:buChar char="•"/>
              <a:defRPr b="0" i="0" sz="1600" u="none" cap="none" strike="noStrike">
                <a:solidFill>
                  <a:schemeClr val="dk1"/>
                </a:solidFill>
                <a:latin typeface="Constantia"/>
                <a:ea typeface="Constantia"/>
                <a:cs typeface="Constantia"/>
                <a:sym typeface="Constantia"/>
              </a:defRPr>
            </a:lvl8pPr>
            <a:lvl9pPr indent="-317500" lvl="8" marL="4114800" marR="0" rtl="0" algn="l">
              <a:spcBef>
                <a:spcPts val="280"/>
              </a:spcBef>
              <a:spcAft>
                <a:spcPts val="0"/>
              </a:spcAft>
              <a:buClr>
                <a:schemeClr val="dk2"/>
              </a:buClr>
              <a:buSzPts val="1400"/>
              <a:buFont typeface="Constantia"/>
              <a:buChar char="•"/>
              <a:defRPr b="0" i="0" sz="1400" u="none" cap="none" strike="noStrike">
                <a:solidFill>
                  <a:schemeClr val="dk1"/>
                </a:solidFill>
                <a:latin typeface="Constantia"/>
                <a:ea typeface="Constantia"/>
                <a:cs typeface="Constantia"/>
                <a:sym typeface="Constantia"/>
              </a:defRPr>
            </a:lvl9pPr>
          </a:lstStyle>
          <a:p/>
        </p:txBody>
      </p:sp>
      <p:sp>
        <p:nvSpPr>
          <p:cNvPr id="150" name="Shape 150"/>
          <p:cNvSpPr txBox="1"/>
          <p:nvPr>
            <p:ph idx="2" type="body"/>
          </p:nvPr>
        </p:nvSpPr>
        <p:spPr>
          <a:xfrm>
            <a:off x="4645025" y="1859757"/>
            <a:ext cx="4041900" cy="654900"/>
          </a:xfrm>
          <a:prstGeom prst="rect">
            <a:avLst/>
          </a:prstGeom>
          <a:noFill/>
          <a:ln>
            <a:noFill/>
          </a:ln>
        </p:spPr>
        <p:txBody>
          <a:bodyPr anchorCtr="0" anchor="ctr" bIns="91425" lIns="91425" rIns="91425" wrap="square" tIns="91425"/>
          <a:lstStyle>
            <a:lvl1pPr indent="-228600" lvl="0" marL="457200" marR="0" rtl="0" algn="l">
              <a:spcBef>
                <a:spcPts val="480"/>
              </a:spcBef>
              <a:spcAft>
                <a:spcPts val="0"/>
              </a:spcAft>
              <a:buClr>
                <a:srgbClr val="0BD0D9"/>
              </a:buClr>
              <a:buSzPts val="2470"/>
              <a:buFont typeface="Noto Sans Symbols"/>
              <a:buNone/>
              <a:defRPr b="1" sz="2400" cap="none">
                <a:solidFill>
                  <a:schemeClr val="dk2"/>
                </a:solidFill>
                <a:latin typeface="Constantia"/>
                <a:ea typeface="Constantia"/>
                <a:cs typeface="Constantia"/>
                <a:sym typeface="Constantia"/>
              </a:defRPr>
            </a:lvl1pPr>
            <a:lvl2pPr indent="-228600" lvl="1" marL="914400" marR="0" rtl="0" algn="l">
              <a:spcBef>
                <a:spcPts val="400"/>
              </a:spcBef>
              <a:spcAft>
                <a:spcPts val="0"/>
              </a:spcAft>
              <a:buClr>
                <a:schemeClr val="accent1"/>
              </a:buClr>
              <a:buSzPts val="2040"/>
              <a:buFont typeface="Noto Sans Symbols"/>
              <a:buNone/>
              <a:defRPr b="1" i="0" sz="2000" u="none" cap="none" strike="noStrike">
                <a:solidFill>
                  <a:schemeClr val="dk1"/>
                </a:solidFill>
                <a:latin typeface="Constantia"/>
                <a:ea typeface="Constantia"/>
                <a:cs typeface="Constantia"/>
                <a:sym typeface="Constantia"/>
              </a:defRPr>
            </a:lvl2pPr>
            <a:lvl3pPr indent="-228600" lvl="2" marL="1371600" marR="0" rtl="0" algn="l">
              <a:spcBef>
                <a:spcPts val="360"/>
              </a:spcBef>
              <a:spcAft>
                <a:spcPts val="0"/>
              </a:spcAft>
              <a:buClr>
                <a:schemeClr val="accent2"/>
              </a:buClr>
              <a:buSzPts val="1470"/>
              <a:buFont typeface="Noto Sans Symbols"/>
              <a:buNone/>
              <a:defRPr b="1" i="0" sz="1800" u="none" cap="none" strike="noStrike">
                <a:solidFill>
                  <a:schemeClr val="dk1"/>
                </a:solidFill>
                <a:latin typeface="Constantia"/>
                <a:ea typeface="Constantia"/>
                <a:cs typeface="Constantia"/>
                <a:sym typeface="Constantia"/>
              </a:defRPr>
            </a:lvl3pPr>
            <a:lvl4pPr indent="-228600" lvl="3" marL="1828800" marR="0" rtl="0" algn="l">
              <a:spcBef>
                <a:spcPts val="320"/>
              </a:spcBef>
              <a:spcAft>
                <a:spcPts val="0"/>
              </a:spcAft>
              <a:buClr>
                <a:srgbClr val="0BD0D9"/>
              </a:buClr>
              <a:buSzPts val="1300"/>
              <a:buFont typeface="Noto Sans Symbols"/>
              <a:buNone/>
              <a:defRPr b="1" i="0" sz="1600" u="none" cap="none" strike="noStrike">
                <a:solidFill>
                  <a:schemeClr val="dk1"/>
                </a:solidFill>
                <a:latin typeface="Constantia"/>
                <a:ea typeface="Constantia"/>
                <a:cs typeface="Constantia"/>
                <a:sym typeface="Constantia"/>
              </a:defRPr>
            </a:lvl4pPr>
            <a:lvl5pPr indent="-228600" lvl="4" marL="2286000" marR="0" rtl="0" algn="l">
              <a:spcBef>
                <a:spcPts val="320"/>
              </a:spcBef>
              <a:spcAft>
                <a:spcPts val="0"/>
              </a:spcAft>
              <a:buClr>
                <a:srgbClr val="10CF9B"/>
              </a:buClr>
              <a:buSzPts val="1300"/>
              <a:buFont typeface="Noto Sans Symbols"/>
              <a:buNone/>
              <a:defRPr b="1" i="0" sz="1600" u="none" cap="none" strike="noStrike">
                <a:solidFill>
                  <a:schemeClr val="dk1"/>
                </a:solidFill>
                <a:latin typeface="Constantia"/>
                <a:ea typeface="Constantia"/>
                <a:cs typeface="Constantia"/>
                <a:sym typeface="Constantia"/>
              </a:defRPr>
            </a:lvl5pPr>
            <a:lvl6pPr indent="-320039" lvl="5" marL="2743200" marR="0" rtl="0" algn="l">
              <a:spcBef>
                <a:spcPts val="360"/>
              </a:spcBef>
              <a:spcAft>
                <a:spcPts val="0"/>
              </a:spcAft>
              <a:buClr>
                <a:schemeClr val="accent5"/>
              </a:buClr>
              <a:buSzPts val="1440"/>
              <a:buFont typeface="Noto Sans Symbols"/>
              <a:buChar char="●"/>
              <a:defRPr b="0" i="0" sz="1800" u="none" cap="none" strike="noStrike">
                <a:solidFill>
                  <a:schemeClr val="dk1"/>
                </a:solidFill>
                <a:latin typeface="Constantia"/>
                <a:ea typeface="Constantia"/>
                <a:cs typeface="Constantia"/>
                <a:sym typeface="Constantia"/>
              </a:defRPr>
            </a:lvl6pPr>
            <a:lvl7pPr indent="-309879" lvl="6" marL="3200400" marR="0" rtl="0" algn="l">
              <a:spcBef>
                <a:spcPts val="320"/>
              </a:spcBef>
              <a:spcAft>
                <a:spcPts val="0"/>
              </a:spcAft>
              <a:buClr>
                <a:schemeClr val="accent6"/>
              </a:buClr>
              <a:buSzPts val="1280"/>
              <a:buFont typeface="Noto Sans Symbols"/>
              <a:buChar char="●"/>
              <a:defRPr b="0" i="0" sz="1600" u="none" cap="none" strike="noStrike">
                <a:solidFill>
                  <a:schemeClr val="dk1"/>
                </a:solidFill>
                <a:latin typeface="Constantia"/>
                <a:ea typeface="Constantia"/>
                <a:cs typeface="Constantia"/>
                <a:sym typeface="Constantia"/>
              </a:defRPr>
            </a:lvl7pPr>
            <a:lvl8pPr indent="-330200" lvl="7" marL="3657600" marR="0" rtl="0" algn="l">
              <a:spcBef>
                <a:spcPts val="320"/>
              </a:spcBef>
              <a:spcAft>
                <a:spcPts val="0"/>
              </a:spcAft>
              <a:buClr>
                <a:schemeClr val="dk2"/>
              </a:buClr>
              <a:buSzPts val="1600"/>
              <a:buFont typeface="Constantia"/>
              <a:buChar char="•"/>
              <a:defRPr b="0" i="0" sz="1600" u="none" cap="none" strike="noStrike">
                <a:solidFill>
                  <a:schemeClr val="dk1"/>
                </a:solidFill>
                <a:latin typeface="Constantia"/>
                <a:ea typeface="Constantia"/>
                <a:cs typeface="Constantia"/>
                <a:sym typeface="Constantia"/>
              </a:defRPr>
            </a:lvl8pPr>
            <a:lvl9pPr indent="-317500" lvl="8" marL="4114800" marR="0" rtl="0" algn="l">
              <a:spcBef>
                <a:spcPts val="280"/>
              </a:spcBef>
              <a:spcAft>
                <a:spcPts val="0"/>
              </a:spcAft>
              <a:buClr>
                <a:schemeClr val="dk2"/>
              </a:buClr>
              <a:buSzPts val="1400"/>
              <a:buFont typeface="Constantia"/>
              <a:buChar char="•"/>
              <a:defRPr b="0" i="0" sz="1400" u="none" cap="none" strike="noStrike">
                <a:solidFill>
                  <a:schemeClr val="dk1"/>
                </a:solidFill>
                <a:latin typeface="Constantia"/>
                <a:ea typeface="Constantia"/>
                <a:cs typeface="Constantia"/>
                <a:sym typeface="Constantia"/>
              </a:defRPr>
            </a:lvl9pPr>
          </a:lstStyle>
          <a:p/>
        </p:txBody>
      </p:sp>
      <p:sp>
        <p:nvSpPr>
          <p:cNvPr id="151" name="Shape 151"/>
          <p:cNvSpPr txBox="1"/>
          <p:nvPr>
            <p:ph idx="3" type="body"/>
          </p:nvPr>
        </p:nvSpPr>
        <p:spPr>
          <a:xfrm>
            <a:off x="457200" y="2514600"/>
            <a:ext cx="4040100" cy="3845700"/>
          </a:xfrm>
          <a:prstGeom prst="rect">
            <a:avLst/>
          </a:prstGeom>
          <a:noFill/>
          <a:ln>
            <a:noFill/>
          </a:ln>
        </p:spPr>
        <p:txBody>
          <a:bodyPr anchorCtr="0" anchor="t" bIns="91425" lIns="91425" rIns="91425" wrap="square" tIns="91425"/>
          <a:lstStyle>
            <a:lvl1pPr indent="-361315" lvl="0" marL="457200" marR="0" rtl="0" algn="l">
              <a:spcBef>
                <a:spcPts val="440"/>
              </a:spcBef>
              <a:spcAft>
                <a:spcPts val="0"/>
              </a:spcAft>
              <a:buClr>
                <a:srgbClr val="0BD0D9"/>
              </a:buClr>
              <a:buSzPts val="2090"/>
              <a:buFont typeface="Noto Sans Symbols"/>
              <a:buChar char="●"/>
              <a:defRPr sz="2200">
                <a:solidFill>
                  <a:schemeClr val="dk1"/>
                </a:solidFill>
                <a:latin typeface="Constantia"/>
                <a:ea typeface="Constantia"/>
                <a:cs typeface="Constantia"/>
                <a:sym typeface="Constantia"/>
              </a:defRPr>
            </a:lvl1pPr>
            <a:lvl2pPr indent="-336550" lvl="1" marL="914400" marR="0" rtl="0" algn="l">
              <a:spcBef>
                <a:spcPts val="400"/>
              </a:spcBef>
              <a:spcAft>
                <a:spcPts val="0"/>
              </a:spcAft>
              <a:buClr>
                <a:schemeClr val="accent1"/>
              </a:buClr>
              <a:buSzPts val="1700"/>
              <a:buFont typeface="Noto Sans Symbols"/>
              <a:buChar char="●"/>
              <a:defRPr b="0" i="0" sz="2000" u="none" cap="none" strike="noStrike">
                <a:solidFill>
                  <a:schemeClr val="dk1"/>
                </a:solidFill>
                <a:latin typeface="Constantia"/>
                <a:ea typeface="Constantia"/>
                <a:cs typeface="Constantia"/>
                <a:sym typeface="Constantia"/>
              </a:defRPr>
            </a:lvl2pPr>
            <a:lvl3pPr indent="-308610" lvl="2" marL="1371600" marR="0" rtl="0" algn="l">
              <a:spcBef>
                <a:spcPts val="360"/>
              </a:spcBef>
              <a:spcAft>
                <a:spcPts val="0"/>
              </a:spcAft>
              <a:buClr>
                <a:schemeClr val="accent2"/>
              </a:buClr>
              <a:buSzPts val="1260"/>
              <a:buFont typeface="Noto Sans Symbols"/>
              <a:buChar char="●"/>
              <a:defRPr b="0" i="0" sz="1800" u="none" cap="none" strike="noStrike">
                <a:solidFill>
                  <a:schemeClr val="dk1"/>
                </a:solidFill>
                <a:latin typeface="Constantia"/>
                <a:ea typeface="Constantia"/>
                <a:cs typeface="Constantia"/>
                <a:sym typeface="Constantia"/>
              </a:defRPr>
            </a:lvl3pPr>
            <a:lvl4pPr indent="-294639" lvl="3" marL="1828800" marR="0" rtl="0" algn="l">
              <a:spcBef>
                <a:spcPts val="320"/>
              </a:spcBef>
              <a:spcAft>
                <a:spcPts val="0"/>
              </a:spcAft>
              <a:buClr>
                <a:srgbClr val="0BD0D9"/>
              </a:buClr>
              <a:buSzPts val="1040"/>
              <a:buFont typeface="Noto Sans Symbols"/>
              <a:buChar char="●"/>
              <a:defRPr b="0" i="0" sz="1600" u="none" cap="none" strike="noStrike">
                <a:solidFill>
                  <a:schemeClr val="dk1"/>
                </a:solidFill>
                <a:latin typeface="Constantia"/>
                <a:ea typeface="Constantia"/>
                <a:cs typeface="Constantia"/>
                <a:sym typeface="Constantia"/>
              </a:defRPr>
            </a:lvl4pPr>
            <a:lvl5pPr indent="-294639" lvl="4" marL="2286000" marR="0" rtl="0" algn="l">
              <a:spcBef>
                <a:spcPts val="320"/>
              </a:spcBef>
              <a:spcAft>
                <a:spcPts val="0"/>
              </a:spcAft>
              <a:buClr>
                <a:srgbClr val="10CF9B"/>
              </a:buClr>
              <a:buSzPts val="1040"/>
              <a:buFont typeface="Noto Sans Symbols"/>
              <a:buChar char="●"/>
              <a:defRPr b="0" i="0" sz="1600" u="none" cap="none" strike="noStrike">
                <a:solidFill>
                  <a:schemeClr val="dk1"/>
                </a:solidFill>
                <a:latin typeface="Constantia"/>
                <a:ea typeface="Constantia"/>
                <a:cs typeface="Constantia"/>
                <a:sym typeface="Constantia"/>
              </a:defRPr>
            </a:lvl5pPr>
            <a:lvl6pPr indent="-320039" lvl="5" marL="2743200" marR="0" rtl="0" algn="l">
              <a:spcBef>
                <a:spcPts val="360"/>
              </a:spcBef>
              <a:spcAft>
                <a:spcPts val="0"/>
              </a:spcAft>
              <a:buClr>
                <a:schemeClr val="accent5"/>
              </a:buClr>
              <a:buSzPts val="1440"/>
              <a:buFont typeface="Noto Sans Symbols"/>
              <a:buChar char="●"/>
              <a:defRPr b="0" i="0" sz="1800" u="none" cap="none" strike="noStrike">
                <a:solidFill>
                  <a:schemeClr val="dk1"/>
                </a:solidFill>
                <a:latin typeface="Constantia"/>
                <a:ea typeface="Constantia"/>
                <a:cs typeface="Constantia"/>
                <a:sym typeface="Constantia"/>
              </a:defRPr>
            </a:lvl6pPr>
            <a:lvl7pPr indent="-309879" lvl="6" marL="3200400" marR="0" rtl="0" algn="l">
              <a:spcBef>
                <a:spcPts val="320"/>
              </a:spcBef>
              <a:spcAft>
                <a:spcPts val="0"/>
              </a:spcAft>
              <a:buClr>
                <a:schemeClr val="accent6"/>
              </a:buClr>
              <a:buSzPts val="1280"/>
              <a:buFont typeface="Noto Sans Symbols"/>
              <a:buChar char="●"/>
              <a:defRPr b="0" i="0" sz="1600" u="none" cap="none" strike="noStrike">
                <a:solidFill>
                  <a:schemeClr val="dk1"/>
                </a:solidFill>
                <a:latin typeface="Constantia"/>
                <a:ea typeface="Constantia"/>
                <a:cs typeface="Constantia"/>
                <a:sym typeface="Constantia"/>
              </a:defRPr>
            </a:lvl7pPr>
            <a:lvl8pPr indent="-330200" lvl="7" marL="3657600" marR="0" rtl="0" algn="l">
              <a:spcBef>
                <a:spcPts val="320"/>
              </a:spcBef>
              <a:spcAft>
                <a:spcPts val="0"/>
              </a:spcAft>
              <a:buClr>
                <a:schemeClr val="dk2"/>
              </a:buClr>
              <a:buSzPts val="1600"/>
              <a:buFont typeface="Constantia"/>
              <a:buChar char="•"/>
              <a:defRPr b="0" i="0" sz="1600" u="none" cap="none" strike="noStrike">
                <a:solidFill>
                  <a:schemeClr val="dk1"/>
                </a:solidFill>
                <a:latin typeface="Constantia"/>
                <a:ea typeface="Constantia"/>
                <a:cs typeface="Constantia"/>
                <a:sym typeface="Constantia"/>
              </a:defRPr>
            </a:lvl8pPr>
            <a:lvl9pPr indent="-317500" lvl="8" marL="4114800" marR="0" rtl="0" algn="l">
              <a:spcBef>
                <a:spcPts val="280"/>
              </a:spcBef>
              <a:spcAft>
                <a:spcPts val="0"/>
              </a:spcAft>
              <a:buClr>
                <a:schemeClr val="dk2"/>
              </a:buClr>
              <a:buSzPts val="1400"/>
              <a:buFont typeface="Constantia"/>
              <a:buChar char="•"/>
              <a:defRPr b="0" i="0" sz="1400" u="none" cap="none" strike="noStrike">
                <a:solidFill>
                  <a:schemeClr val="dk1"/>
                </a:solidFill>
                <a:latin typeface="Constantia"/>
                <a:ea typeface="Constantia"/>
                <a:cs typeface="Constantia"/>
                <a:sym typeface="Constantia"/>
              </a:defRPr>
            </a:lvl9pPr>
          </a:lstStyle>
          <a:p/>
        </p:txBody>
      </p:sp>
      <p:sp>
        <p:nvSpPr>
          <p:cNvPr id="152" name="Shape 152"/>
          <p:cNvSpPr txBox="1"/>
          <p:nvPr>
            <p:ph idx="4" type="body"/>
          </p:nvPr>
        </p:nvSpPr>
        <p:spPr>
          <a:xfrm>
            <a:off x="4645025" y="2514600"/>
            <a:ext cx="4041900" cy="3845700"/>
          </a:xfrm>
          <a:prstGeom prst="rect">
            <a:avLst/>
          </a:prstGeom>
          <a:noFill/>
          <a:ln>
            <a:noFill/>
          </a:ln>
        </p:spPr>
        <p:txBody>
          <a:bodyPr anchorCtr="0" anchor="t" bIns="91425" lIns="91425" rIns="91425" wrap="square" tIns="91425"/>
          <a:lstStyle>
            <a:lvl1pPr indent="-361315" lvl="0" marL="457200" marR="0" rtl="0" algn="l">
              <a:spcBef>
                <a:spcPts val="440"/>
              </a:spcBef>
              <a:spcAft>
                <a:spcPts val="0"/>
              </a:spcAft>
              <a:buClr>
                <a:srgbClr val="0BD0D9"/>
              </a:buClr>
              <a:buSzPts val="2090"/>
              <a:buFont typeface="Noto Sans Symbols"/>
              <a:buChar char="●"/>
              <a:defRPr sz="2200">
                <a:solidFill>
                  <a:schemeClr val="dk1"/>
                </a:solidFill>
                <a:latin typeface="Constantia"/>
                <a:ea typeface="Constantia"/>
                <a:cs typeface="Constantia"/>
                <a:sym typeface="Constantia"/>
              </a:defRPr>
            </a:lvl1pPr>
            <a:lvl2pPr indent="-336550" lvl="1" marL="914400" marR="0" rtl="0" algn="l">
              <a:spcBef>
                <a:spcPts val="400"/>
              </a:spcBef>
              <a:spcAft>
                <a:spcPts val="0"/>
              </a:spcAft>
              <a:buClr>
                <a:schemeClr val="accent1"/>
              </a:buClr>
              <a:buSzPts val="1700"/>
              <a:buFont typeface="Noto Sans Symbols"/>
              <a:buChar char="●"/>
              <a:defRPr b="0" i="0" sz="2000" u="none" cap="none" strike="noStrike">
                <a:solidFill>
                  <a:schemeClr val="dk1"/>
                </a:solidFill>
                <a:latin typeface="Constantia"/>
                <a:ea typeface="Constantia"/>
                <a:cs typeface="Constantia"/>
                <a:sym typeface="Constantia"/>
              </a:defRPr>
            </a:lvl2pPr>
            <a:lvl3pPr indent="-308610" lvl="2" marL="1371600" marR="0" rtl="0" algn="l">
              <a:spcBef>
                <a:spcPts val="360"/>
              </a:spcBef>
              <a:spcAft>
                <a:spcPts val="0"/>
              </a:spcAft>
              <a:buClr>
                <a:schemeClr val="accent2"/>
              </a:buClr>
              <a:buSzPts val="1260"/>
              <a:buFont typeface="Noto Sans Symbols"/>
              <a:buChar char="●"/>
              <a:defRPr b="0" i="0" sz="1800" u="none" cap="none" strike="noStrike">
                <a:solidFill>
                  <a:schemeClr val="dk1"/>
                </a:solidFill>
                <a:latin typeface="Constantia"/>
                <a:ea typeface="Constantia"/>
                <a:cs typeface="Constantia"/>
                <a:sym typeface="Constantia"/>
              </a:defRPr>
            </a:lvl3pPr>
            <a:lvl4pPr indent="-294639" lvl="3" marL="1828800" marR="0" rtl="0" algn="l">
              <a:spcBef>
                <a:spcPts val="320"/>
              </a:spcBef>
              <a:spcAft>
                <a:spcPts val="0"/>
              </a:spcAft>
              <a:buClr>
                <a:srgbClr val="0BD0D9"/>
              </a:buClr>
              <a:buSzPts val="1040"/>
              <a:buFont typeface="Noto Sans Symbols"/>
              <a:buChar char="●"/>
              <a:defRPr b="0" i="0" sz="1600" u="none" cap="none" strike="noStrike">
                <a:solidFill>
                  <a:schemeClr val="dk1"/>
                </a:solidFill>
                <a:latin typeface="Constantia"/>
                <a:ea typeface="Constantia"/>
                <a:cs typeface="Constantia"/>
                <a:sym typeface="Constantia"/>
              </a:defRPr>
            </a:lvl4pPr>
            <a:lvl5pPr indent="-294639" lvl="4" marL="2286000" marR="0" rtl="0" algn="l">
              <a:spcBef>
                <a:spcPts val="320"/>
              </a:spcBef>
              <a:spcAft>
                <a:spcPts val="0"/>
              </a:spcAft>
              <a:buClr>
                <a:srgbClr val="10CF9B"/>
              </a:buClr>
              <a:buSzPts val="1040"/>
              <a:buFont typeface="Noto Sans Symbols"/>
              <a:buChar char="●"/>
              <a:defRPr b="0" i="0" sz="1600" u="none" cap="none" strike="noStrike">
                <a:solidFill>
                  <a:schemeClr val="dk1"/>
                </a:solidFill>
                <a:latin typeface="Constantia"/>
                <a:ea typeface="Constantia"/>
                <a:cs typeface="Constantia"/>
                <a:sym typeface="Constantia"/>
              </a:defRPr>
            </a:lvl5pPr>
            <a:lvl6pPr indent="-320039" lvl="5" marL="2743200" marR="0" rtl="0" algn="l">
              <a:spcBef>
                <a:spcPts val="360"/>
              </a:spcBef>
              <a:spcAft>
                <a:spcPts val="0"/>
              </a:spcAft>
              <a:buClr>
                <a:schemeClr val="accent5"/>
              </a:buClr>
              <a:buSzPts val="1440"/>
              <a:buFont typeface="Noto Sans Symbols"/>
              <a:buChar char="●"/>
              <a:defRPr b="0" i="0" sz="1800" u="none" cap="none" strike="noStrike">
                <a:solidFill>
                  <a:schemeClr val="dk1"/>
                </a:solidFill>
                <a:latin typeface="Constantia"/>
                <a:ea typeface="Constantia"/>
                <a:cs typeface="Constantia"/>
                <a:sym typeface="Constantia"/>
              </a:defRPr>
            </a:lvl6pPr>
            <a:lvl7pPr indent="-309879" lvl="6" marL="3200400" marR="0" rtl="0" algn="l">
              <a:spcBef>
                <a:spcPts val="320"/>
              </a:spcBef>
              <a:spcAft>
                <a:spcPts val="0"/>
              </a:spcAft>
              <a:buClr>
                <a:schemeClr val="accent6"/>
              </a:buClr>
              <a:buSzPts val="1280"/>
              <a:buFont typeface="Noto Sans Symbols"/>
              <a:buChar char="●"/>
              <a:defRPr b="0" i="0" sz="1600" u="none" cap="none" strike="noStrike">
                <a:solidFill>
                  <a:schemeClr val="dk1"/>
                </a:solidFill>
                <a:latin typeface="Constantia"/>
                <a:ea typeface="Constantia"/>
                <a:cs typeface="Constantia"/>
                <a:sym typeface="Constantia"/>
              </a:defRPr>
            </a:lvl7pPr>
            <a:lvl8pPr indent="-330200" lvl="7" marL="3657600" marR="0" rtl="0" algn="l">
              <a:spcBef>
                <a:spcPts val="320"/>
              </a:spcBef>
              <a:spcAft>
                <a:spcPts val="0"/>
              </a:spcAft>
              <a:buClr>
                <a:schemeClr val="dk2"/>
              </a:buClr>
              <a:buSzPts val="1600"/>
              <a:buFont typeface="Constantia"/>
              <a:buChar char="•"/>
              <a:defRPr b="0" i="0" sz="1600" u="none" cap="none" strike="noStrike">
                <a:solidFill>
                  <a:schemeClr val="dk1"/>
                </a:solidFill>
                <a:latin typeface="Constantia"/>
                <a:ea typeface="Constantia"/>
                <a:cs typeface="Constantia"/>
                <a:sym typeface="Constantia"/>
              </a:defRPr>
            </a:lvl8pPr>
            <a:lvl9pPr indent="-317500" lvl="8" marL="4114800" marR="0" rtl="0" algn="l">
              <a:spcBef>
                <a:spcPts val="280"/>
              </a:spcBef>
              <a:spcAft>
                <a:spcPts val="0"/>
              </a:spcAft>
              <a:buClr>
                <a:schemeClr val="dk2"/>
              </a:buClr>
              <a:buSzPts val="1400"/>
              <a:buFont typeface="Constantia"/>
              <a:buChar char="•"/>
              <a:defRPr b="0" i="0" sz="1400" u="none" cap="none" strike="noStrike">
                <a:solidFill>
                  <a:schemeClr val="dk1"/>
                </a:solidFill>
                <a:latin typeface="Constantia"/>
                <a:ea typeface="Constantia"/>
                <a:cs typeface="Constantia"/>
                <a:sym typeface="Constantia"/>
              </a:defRPr>
            </a:lvl9pPr>
          </a:lstStyle>
          <a:p/>
        </p:txBody>
      </p:sp>
      <p:sp>
        <p:nvSpPr>
          <p:cNvPr id="153" name="Shape 153"/>
          <p:cNvSpPr txBox="1"/>
          <p:nvPr>
            <p:ph idx="10" type="dt"/>
          </p:nvPr>
        </p:nvSpPr>
        <p:spPr>
          <a:xfrm>
            <a:off x="457200" y="6356350"/>
            <a:ext cx="2133600" cy="365100"/>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SzPts val="1400"/>
              <a:buNone/>
              <a:defRPr b="0" i="0" sz="1200" u="none">
                <a:solidFill>
                  <a:srgbClr val="045C75"/>
                </a:solidFill>
                <a:latin typeface="Constantia"/>
                <a:ea typeface="Constantia"/>
                <a:cs typeface="Constantia"/>
                <a:sym typeface="Constantia"/>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54" name="Shape 154"/>
          <p:cNvSpPr txBox="1"/>
          <p:nvPr>
            <p:ph idx="11" type="ftr"/>
          </p:nvPr>
        </p:nvSpPr>
        <p:spPr>
          <a:xfrm>
            <a:off x="2667000" y="6356350"/>
            <a:ext cx="3352800" cy="365100"/>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55" name="Shape 155"/>
          <p:cNvSpPr txBox="1"/>
          <p:nvPr>
            <p:ph idx="12" type="sldNum"/>
          </p:nvPr>
        </p:nvSpPr>
        <p:spPr>
          <a:xfrm>
            <a:off x="7924800" y="6356350"/>
            <a:ext cx="762000" cy="365100"/>
          </a:xfrm>
          <a:prstGeom prst="rect">
            <a:avLst/>
          </a:prstGeom>
          <a:noFill/>
          <a:ln>
            <a:noFill/>
          </a:ln>
        </p:spPr>
        <p:txBody>
          <a:bodyPr anchorCtr="0" anchor="b" bIns="0" lIns="0" rIns="0" wrap="square" tIns="0">
            <a:noAutofit/>
          </a:bodyPr>
          <a:lstStyle/>
          <a:p>
            <a:pPr indent="0" lvl="0" marL="0" marR="0" rtl="0" algn="r">
              <a:lnSpc>
                <a:spcPct val="100000"/>
              </a:lnSpc>
              <a:spcBef>
                <a:spcPts val="0"/>
              </a:spcBef>
              <a:spcAft>
                <a:spcPts val="0"/>
              </a:spcAft>
              <a:buClr>
                <a:srgbClr val="045C75"/>
              </a:buClr>
              <a:buFont typeface="Constantia"/>
              <a:buNone/>
            </a:pPr>
            <a:fld id="{00000000-1234-1234-1234-123412341234}" type="slidenum">
              <a:rPr b="0" i="0" lang="en-CA" sz="1200" u="none">
                <a:solidFill>
                  <a:srgbClr val="045C75"/>
                </a:solidFill>
                <a:latin typeface="Constantia"/>
                <a:ea typeface="Constantia"/>
                <a:cs typeface="Constantia"/>
                <a:sym typeface="Constantia"/>
              </a:rP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Obj">
  <p:cSld name="Two Content">
    <p:spTree>
      <p:nvGrpSpPr>
        <p:cNvPr id="156" name="Shape 156"/>
        <p:cNvGrpSpPr/>
        <p:nvPr/>
      </p:nvGrpSpPr>
      <p:grpSpPr>
        <a:xfrm>
          <a:off x="0" y="0"/>
          <a:ext cx="0" cy="0"/>
          <a:chOff x="0" y="0"/>
          <a:chExt cx="0" cy="0"/>
        </a:xfrm>
      </p:grpSpPr>
      <p:sp>
        <p:nvSpPr>
          <p:cNvPr id="157" name="Shape 157"/>
          <p:cNvSpPr txBox="1"/>
          <p:nvPr>
            <p:ph type="title"/>
          </p:nvPr>
        </p:nvSpPr>
        <p:spPr>
          <a:xfrm>
            <a:off x="457200" y="704088"/>
            <a:ext cx="8229600" cy="1143000"/>
          </a:xfrm>
          <a:prstGeom prst="rect">
            <a:avLst/>
          </a:prstGeom>
          <a:noFill/>
          <a:ln>
            <a:noFill/>
          </a:ln>
        </p:spPr>
        <p:txBody>
          <a:bodyPr anchorCtr="0" anchor="b" bIns="91425" lIns="91425" rIns="91425" wrap="square" tIns="91425"/>
          <a:lstStyle>
            <a:lvl1pPr indent="0" lvl="0" marL="0"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1pPr>
            <a:lvl2pPr indent="0" lvl="1" marL="0"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2pPr>
            <a:lvl3pPr indent="0" lvl="2" marL="0"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3pPr>
            <a:lvl4pPr indent="0" lvl="3" marL="0"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4pPr>
            <a:lvl5pPr indent="0" lvl="4" marL="0"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5pPr>
            <a:lvl6pPr indent="0" lvl="5" marL="457200"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6pPr>
            <a:lvl7pPr indent="0" lvl="6" marL="914400"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7pPr>
            <a:lvl8pPr indent="0" lvl="7" marL="1371600"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8pPr>
            <a:lvl9pPr indent="0" lvl="8" marL="1828800"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9pPr>
          </a:lstStyle>
          <a:p/>
        </p:txBody>
      </p:sp>
      <p:sp>
        <p:nvSpPr>
          <p:cNvPr id="158" name="Shape 158"/>
          <p:cNvSpPr txBox="1"/>
          <p:nvPr>
            <p:ph idx="1" type="body"/>
          </p:nvPr>
        </p:nvSpPr>
        <p:spPr>
          <a:xfrm>
            <a:off x="457200" y="1920085"/>
            <a:ext cx="4038600" cy="4434900"/>
          </a:xfrm>
          <a:prstGeom prst="rect">
            <a:avLst/>
          </a:prstGeom>
          <a:noFill/>
          <a:ln>
            <a:noFill/>
          </a:ln>
        </p:spPr>
        <p:txBody>
          <a:bodyPr anchorCtr="0" anchor="t" bIns="91425" lIns="91425" rIns="91425" wrap="square" tIns="91425"/>
          <a:lstStyle>
            <a:lvl1pPr indent="-385445" lvl="0" marL="457200" marR="0" rtl="0" algn="l">
              <a:spcBef>
                <a:spcPts val="520"/>
              </a:spcBef>
              <a:spcAft>
                <a:spcPts val="0"/>
              </a:spcAft>
              <a:buClr>
                <a:srgbClr val="0BD0D9"/>
              </a:buClr>
              <a:buSzPts val="2470"/>
              <a:buFont typeface="Noto Sans Symbols"/>
              <a:buChar char="●"/>
              <a:defRPr sz="2600">
                <a:solidFill>
                  <a:schemeClr val="dk1"/>
                </a:solidFill>
                <a:latin typeface="Constantia"/>
                <a:ea typeface="Constantia"/>
                <a:cs typeface="Constantia"/>
                <a:sym typeface="Constantia"/>
              </a:defRPr>
            </a:lvl1pPr>
            <a:lvl2pPr indent="-358140" lvl="1" marL="914400" marR="0" rtl="0" algn="l">
              <a:spcBef>
                <a:spcPts val="480"/>
              </a:spcBef>
              <a:spcAft>
                <a:spcPts val="0"/>
              </a:spcAft>
              <a:buClr>
                <a:schemeClr val="accent1"/>
              </a:buClr>
              <a:buSzPts val="2040"/>
              <a:buFont typeface="Noto Sans Symbols"/>
              <a:buChar char="●"/>
              <a:defRPr b="0" i="0" sz="2400" u="none" cap="none" strike="noStrike">
                <a:solidFill>
                  <a:schemeClr val="dk1"/>
                </a:solidFill>
                <a:latin typeface="Constantia"/>
                <a:ea typeface="Constantia"/>
                <a:cs typeface="Constantia"/>
                <a:sym typeface="Constantia"/>
              </a:defRPr>
            </a:lvl2pPr>
            <a:lvl3pPr indent="-317500" lvl="2" marL="1371600" marR="0" rtl="0" algn="l">
              <a:spcBef>
                <a:spcPts val="400"/>
              </a:spcBef>
              <a:spcAft>
                <a:spcPts val="0"/>
              </a:spcAft>
              <a:buClr>
                <a:schemeClr val="accent2"/>
              </a:buClr>
              <a:buSzPts val="1400"/>
              <a:buFont typeface="Noto Sans Symbols"/>
              <a:buChar char="●"/>
              <a:defRPr b="0" i="0" sz="2000" u="none" cap="none" strike="noStrike">
                <a:solidFill>
                  <a:schemeClr val="dk1"/>
                </a:solidFill>
                <a:latin typeface="Constantia"/>
                <a:ea typeface="Constantia"/>
                <a:cs typeface="Constantia"/>
                <a:sym typeface="Constantia"/>
              </a:defRPr>
            </a:lvl3pPr>
            <a:lvl4pPr indent="-302894" lvl="3" marL="1828800" marR="0" rtl="0" algn="l">
              <a:spcBef>
                <a:spcPts val="360"/>
              </a:spcBef>
              <a:spcAft>
                <a:spcPts val="0"/>
              </a:spcAft>
              <a:buClr>
                <a:srgbClr val="0BD0D9"/>
              </a:buClr>
              <a:buSzPts val="1170"/>
              <a:buFont typeface="Noto Sans Symbols"/>
              <a:buChar char="●"/>
              <a:defRPr b="0" i="0" sz="1800" u="none" cap="none" strike="noStrike">
                <a:solidFill>
                  <a:schemeClr val="dk1"/>
                </a:solidFill>
                <a:latin typeface="Constantia"/>
                <a:ea typeface="Constantia"/>
                <a:cs typeface="Constantia"/>
                <a:sym typeface="Constantia"/>
              </a:defRPr>
            </a:lvl4pPr>
            <a:lvl5pPr indent="-302895" lvl="4" marL="2286000" marR="0" rtl="0" algn="l">
              <a:spcBef>
                <a:spcPts val="360"/>
              </a:spcBef>
              <a:spcAft>
                <a:spcPts val="0"/>
              </a:spcAft>
              <a:buClr>
                <a:srgbClr val="10CF9B"/>
              </a:buClr>
              <a:buSzPts val="1170"/>
              <a:buFont typeface="Noto Sans Symbols"/>
              <a:buChar char="●"/>
              <a:defRPr b="0" i="0" sz="1800" u="none" cap="none" strike="noStrike">
                <a:solidFill>
                  <a:schemeClr val="dk1"/>
                </a:solidFill>
                <a:latin typeface="Constantia"/>
                <a:ea typeface="Constantia"/>
                <a:cs typeface="Constantia"/>
                <a:sym typeface="Constantia"/>
              </a:defRPr>
            </a:lvl5pPr>
            <a:lvl6pPr indent="-320039" lvl="5" marL="2743200" marR="0" rtl="0" algn="l">
              <a:spcBef>
                <a:spcPts val="360"/>
              </a:spcBef>
              <a:spcAft>
                <a:spcPts val="0"/>
              </a:spcAft>
              <a:buClr>
                <a:schemeClr val="accent5"/>
              </a:buClr>
              <a:buSzPts val="1440"/>
              <a:buFont typeface="Noto Sans Symbols"/>
              <a:buChar char="●"/>
              <a:defRPr b="0" i="0" sz="1800" u="none" cap="none" strike="noStrike">
                <a:solidFill>
                  <a:schemeClr val="dk1"/>
                </a:solidFill>
                <a:latin typeface="Constantia"/>
                <a:ea typeface="Constantia"/>
                <a:cs typeface="Constantia"/>
                <a:sym typeface="Constantia"/>
              </a:defRPr>
            </a:lvl6pPr>
            <a:lvl7pPr indent="-309879" lvl="6" marL="3200400" marR="0" rtl="0" algn="l">
              <a:spcBef>
                <a:spcPts val="320"/>
              </a:spcBef>
              <a:spcAft>
                <a:spcPts val="0"/>
              </a:spcAft>
              <a:buClr>
                <a:schemeClr val="accent6"/>
              </a:buClr>
              <a:buSzPts val="1280"/>
              <a:buFont typeface="Noto Sans Symbols"/>
              <a:buChar char="●"/>
              <a:defRPr b="0" i="0" sz="1600" u="none" cap="none" strike="noStrike">
                <a:solidFill>
                  <a:schemeClr val="dk1"/>
                </a:solidFill>
                <a:latin typeface="Constantia"/>
                <a:ea typeface="Constantia"/>
                <a:cs typeface="Constantia"/>
                <a:sym typeface="Constantia"/>
              </a:defRPr>
            </a:lvl7pPr>
            <a:lvl8pPr indent="-330200" lvl="7" marL="3657600" marR="0" rtl="0" algn="l">
              <a:spcBef>
                <a:spcPts val="320"/>
              </a:spcBef>
              <a:spcAft>
                <a:spcPts val="0"/>
              </a:spcAft>
              <a:buClr>
                <a:schemeClr val="dk2"/>
              </a:buClr>
              <a:buSzPts val="1600"/>
              <a:buFont typeface="Constantia"/>
              <a:buChar char="•"/>
              <a:defRPr b="0" i="0" sz="1600" u="none" cap="none" strike="noStrike">
                <a:solidFill>
                  <a:schemeClr val="dk1"/>
                </a:solidFill>
                <a:latin typeface="Constantia"/>
                <a:ea typeface="Constantia"/>
                <a:cs typeface="Constantia"/>
                <a:sym typeface="Constantia"/>
              </a:defRPr>
            </a:lvl8pPr>
            <a:lvl9pPr indent="-317500" lvl="8" marL="4114800" marR="0" rtl="0" algn="l">
              <a:spcBef>
                <a:spcPts val="280"/>
              </a:spcBef>
              <a:spcAft>
                <a:spcPts val="0"/>
              </a:spcAft>
              <a:buClr>
                <a:schemeClr val="dk2"/>
              </a:buClr>
              <a:buSzPts val="1400"/>
              <a:buFont typeface="Constantia"/>
              <a:buChar char="•"/>
              <a:defRPr b="0" i="0" sz="1400" u="none" cap="none" strike="noStrike">
                <a:solidFill>
                  <a:schemeClr val="dk1"/>
                </a:solidFill>
                <a:latin typeface="Constantia"/>
                <a:ea typeface="Constantia"/>
                <a:cs typeface="Constantia"/>
                <a:sym typeface="Constantia"/>
              </a:defRPr>
            </a:lvl9pPr>
          </a:lstStyle>
          <a:p/>
        </p:txBody>
      </p:sp>
      <p:sp>
        <p:nvSpPr>
          <p:cNvPr id="159" name="Shape 159"/>
          <p:cNvSpPr txBox="1"/>
          <p:nvPr>
            <p:ph idx="2" type="body"/>
          </p:nvPr>
        </p:nvSpPr>
        <p:spPr>
          <a:xfrm>
            <a:off x="4648200" y="1920085"/>
            <a:ext cx="4038600" cy="4434900"/>
          </a:xfrm>
          <a:prstGeom prst="rect">
            <a:avLst/>
          </a:prstGeom>
          <a:noFill/>
          <a:ln>
            <a:noFill/>
          </a:ln>
        </p:spPr>
        <p:txBody>
          <a:bodyPr anchorCtr="0" anchor="t" bIns="91425" lIns="91425" rIns="91425" wrap="square" tIns="91425"/>
          <a:lstStyle>
            <a:lvl1pPr indent="-385445" lvl="0" marL="457200" marR="0" rtl="0" algn="l">
              <a:spcBef>
                <a:spcPts val="520"/>
              </a:spcBef>
              <a:spcAft>
                <a:spcPts val="0"/>
              </a:spcAft>
              <a:buClr>
                <a:srgbClr val="0BD0D9"/>
              </a:buClr>
              <a:buSzPts val="2470"/>
              <a:buFont typeface="Noto Sans Symbols"/>
              <a:buChar char="●"/>
              <a:defRPr sz="2600">
                <a:solidFill>
                  <a:schemeClr val="dk1"/>
                </a:solidFill>
                <a:latin typeface="Constantia"/>
                <a:ea typeface="Constantia"/>
                <a:cs typeface="Constantia"/>
                <a:sym typeface="Constantia"/>
              </a:defRPr>
            </a:lvl1pPr>
            <a:lvl2pPr indent="-358140" lvl="1" marL="914400" marR="0" rtl="0" algn="l">
              <a:spcBef>
                <a:spcPts val="480"/>
              </a:spcBef>
              <a:spcAft>
                <a:spcPts val="0"/>
              </a:spcAft>
              <a:buClr>
                <a:schemeClr val="accent1"/>
              </a:buClr>
              <a:buSzPts val="2040"/>
              <a:buFont typeface="Noto Sans Symbols"/>
              <a:buChar char="●"/>
              <a:defRPr b="0" i="0" sz="2400" u="none" cap="none" strike="noStrike">
                <a:solidFill>
                  <a:schemeClr val="dk1"/>
                </a:solidFill>
                <a:latin typeface="Constantia"/>
                <a:ea typeface="Constantia"/>
                <a:cs typeface="Constantia"/>
                <a:sym typeface="Constantia"/>
              </a:defRPr>
            </a:lvl2pPr>
            <a:lvl3pPr indent="-317500" lvl="2" marL="1371600" marR="0" rtl="0" algn="l">
              <a:spcBef>
                <a:spcPts val="400"/>
              </a:spcBef>
              <a:spcAft>
                <a:spcPts val="0"/>
              </a:spcAft>
              <a:buClr>
                <a:schemeClr val="accent2"/>
              </a:buClr>
              <a:buSzPts val="1400"/>
              <a:buFont typeface="Noto Sans Symbols"/>
              <a:buChar char="●"/>
              <a:defRPr b="0" i="0" sz="2000" u="none" cap="none" strike="noStrike">
                <a:solidFill>
                  <a:schemeClr val="dk1"/>
                </a:solidFill>
                <a:latin typeface="Constantia"/>
                <a:ea typeface="Constantia"/>
                <a:cs typeface="Constantia"/>
                <a:sym typeface="Constantia"/>
              </a:defRPr>
            </a:lvl3pPr>
            <a:lvl4pPr indent="-302894" lvl="3" marL="1828800" marR="0" rtl="0" algn="l">
              <a:spcBef>
                <a:spcPts val="360"/>
              </a:spcBef>
              <a:spcAft>
                <a:spcPts val="0"/>
              </a:spcAft>
              <a:buClr>
                <a:srgbClr val="0BD0D9"/>
              </a:buClr>
              <a:buSzPts val="1170"/>
              <a:buFont typeface="Noto Sans Symbols"/>
              <a:buChar char="●"/>
              <a:defRPr b="0" i="0" sz="1800" u="none" cap="none" strike="noStrike">
                <a:solidFill>
                  <a:schemeClr val="dk1"/>
                </a:solidFill>
                <a:latin typeface="Constantia"/>
                <a:ea typeface="Constantia"/>
                <a:cs typeface="Constantia"/>
                <a:sym typeface="Constantia"/>
              </a:defRPr>
            </a:lvl4pPr>
            <a:lvl5pPr indent="-302895" lvl="4" marL="2286000" marR="0" rtl="0" algn="l">
              <a:spcBef>
                <a:spcPts val="360"/>
              </a:spcBef>
              <a:spcAft>
                <a:spcPts val="0"/>
              </a:spcAft>
              <a:buClr>
                <a:srgbClr val="10CF9B"/>
              </a:buClr>
              <a:buSzPts val="1170"/>
              <a:buFont typeface="Noto Sans Symbols"/>
              <a:buChar char="●"/>
              <a:defRPr b="0" i="0" sz="1800" u="none" cap="none" strike="noStrike">
                <a:solidFill>
                  <a:schemeClr val="dk1"/>
                </a:solidFill>
                <a:latin typeface="Constantia"/>
                <a:ea typeface="Constantia"/>
                <a:cs typeface="Constantia"/>
                <a:sym typeface="Constantia"/>
              </a:defRPr>
            </a:lvl5pPr>
            <a:lvl6pPr indent="-320039" lvl="5" marL="2743200" marR="0" rtl="0" algn="l">
              <a:spcBef>
                <a:spcPts val="360"/>
              </a:spcBef>
              <a:spcAft>
                <a:spcPts val="0"/>
              </a:spcAft>
              <a:buClr>
                <a:schemeClr val="accent5"/>
              </a:buClr>
              <a:buSzPts val="1440"/>
              <a:buFont typeface="Noto Sans Symbols"/>
              <a:buChar char="●"/>
              <a:defRPr b="0" i="0" sz="1800" u="none" cap="none" strike="noStrike">
                <a:solidFill>
                  <a:schemeClr val="dk1"/>
                </a:solidFill>
                <a:latin typeface="Constantia"/>
                <a:ea typeface="Constantia"/>
                <a:cs typeface="Constantia"/>
                <a:sym typeface="Constantia"/>
              </a:defRPr>
            </a:lvl6pPr>
            <a:lvl7pPr indent="-309879" lvl="6" marL="3200400" marR="0" rtl="0" algn="l">
              <a:spcBef>
                <a:spcPts val="320"/>
              </a:spcBef>
              <a:spcAft>
                <a:spcPts val="0"/>
              </a:spcAft>
              <a:buClr>
                <a:schemeClr val="accent6"/>
              </a:buClr>
              <a:buSzPts val="1280"/>
              <a:buFont typeface="Noto Sans Symbols"/>
              <a:buChar char="●"/>
              <a:defRPr b="0" i="0" sz="1600" u="none" cap="none" strike="noStrike">
                <a:solidFill>
                  <a:schemeClr val="dk1"/>
                </a:solidFill>
                <a:latin typeface="Constantia"/>
                <a:ea typeface="Constantia"/>
                <a:cs typeface="Constantia"/>
                <a:sym typeface="Constantia"/>
              </a:defRPr>
            </a:lvl7pPr>
            <a:lvl8pPr indent="-330200" lvl="7" marL="3657600" marR="0" rtl="0" algn="l">
              <a:spcBef>
                <a:spcPts val="320"/>
              </a:spcBef>
              <a:spcAft>
                <a:spcPts val="0"/>
              </a:spcAft>
              <a:buClr>
                <a:schemeClr val="dk2"/>
              </a:buClr>
              <a:buSzPts val="1600"/>
              <a:buFont typeface="Constantia"/>
              <a:buChar char="•"/>
              <a:defRPr b="0" i="0" sz="1600" u="none" cap="none" strike="noStrike">
                <a:solidFill>
                  <a:schemeClr val="dk1"/>
                </a:solidFill>
                <a:latin typeface="Constantia"/>
                <a:ea typeface="Constantia"/>
                <a:cs typeface="Constantia"/>
                <a:sym typeface="Constantia"/>
              </a:defRPr>
            </a:lvl8pPr>
            <a:lvl9pPr indent="-317500" lvl="8" marL="4114800" marR="0" rtl="0" algn="l">
              <a:spcBef>
                <a:spcPts val="280"/>
              </a:spcBef>
              <a:spcAft>
                <a:spcPts val="0"/>
              </a:spcAft>
              <a:buClr>
                <a:schemeClr val="dk2"/>
              </a:buClr>
              <a:buSzPts val="1400"/>
              <a:buFont typeface="Constantia"/>
              <a:buChar char="•"/>
              <a:defRPr b="0" i="0" sz="1400" u="none" cap="none" strike="noStrike">
                <a:solidFill>
                  <a:schemeClr val="dk1"/>
                </a:solidFill>
                <a:latin typeface="Constantia"/>
                <a:ea typeface="Constantia"/>
                <a:cs typeface="Constantia"/>
                <a:sym typeface="Constantia"/>
              </a:defRPr>
            </a:lvl9pPr>
          </a:lstStyle>
          <a:p/>
        </p:txBody>
      </p:sp>
      <p:sp>
        <p:nvSpPr>
          <p:cNvPr id="160" name="Shape 160"/>
          <p:cNvSpPr txBox="1"/>
          <p:nvPr>
            <p:ph idx="10" type="dt"/>
          </p:nvPr>
        </p:nvSpPr>
        <p:spPr>
          <a:xfrm>
            <a:off x="457200" y="6356350"/>
            <a:ext cx="2133600" cy="365100"/>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SzPts val="1400"/>
              <a:buNone/>
              <a:defRPr b="0" i="0" sz="1200" u="none">
                <a:solidFill>
                  <a:srgbClr val="045C75"/>
                </a:solidFill>
                <a:latin typeface="Constantia"/>
                <a:ea typeface="Constantia"/>
                <a:cs typeface="Constantia"/>
                <a:sym typeface="Constantia"/>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61" name="Shape 161"/>
          <p:cNvSpPr txBox="1"/>
          <p:nvPr>
            <p:ph idx="11" type="ftr"/>
          </p:nvPr>
        </p:nvSpPr>
        <p:spPr>
          <a:xfrm>
            <a:off x="2667000" y="6356350"/>
            <a:ext cx="3352800" cy="365100"/>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62" name="Shape 162"/>
          <p:cNvSpPr txBox="1"/>
          <p:nvPr>
            <p:ph idx="12" type="sldNum"/>
          </p:nvPr>
        </p:nvSpPr>
        <p:spPr>
          <a:xfrm>
            <a:off x="7924800" y="6356350"/>
            <a:ext cx="762000" cy="365100"/>
          </a:xfrm>
          <a:prstGeom prst="rect">
            <a:avLst/>
          </a:prstGeom>
          <a:noFill/>
          <a:ln>
            <a:noFill/>
          </a:ln>
        </p:spPr>
        <p:txBody>
          <a:bodyPr anchorCtr="0" anchor="b" bIns="0" lIns="0" rIns="0" wrap="square" tIns="0">
            <a:noAutofit/>
          </a:bodyPr>
          <a:lstStyle/>
          <a:p>
            <a:pPr indent="0" lvl="0" marL="0" marR="0" rtl="0" algn="r">
              <a:lnSpc>
                <a:spcPct val="100000"/>
              </a:lnSpc>
              <a:spcBef>
                <a:spcPts val="0"/>
              </a:spcBef>
              <a:spcAft>
                <a:spcPts val="0"/>
              </a:spcAft>
              <a:buClr>
                <a:srgbClr val="045C75"/>
              </a:buClr>
              <a:buFont typeface="Constantia"/>
              <a:buNone/>
            </a:pPr>
            <a:fld id="{00000000-1234-1234-1234-123412341234}" type="slidenum">
              <a:rPr b="0" i="0" lang="en-CA" sz="1200" u="none">
                <a:solidFill>
                  <a:srgbClr val="045C75"/>
                </a:solidFill>
                <a:latin typeface="Constantia"/>
                <a:ea typeface="Constantia"/>
                <a:cs typeface="Constantia"/>
                <a:sym typeface="Constantia"/>
              </a:r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
  <p:cSld name="Title and Content">
    <p:spTree>
      <p:nvGrpSpPr>
        <p:cNvPr id="46" name="Shape 46"/>
        <p:cNvGrpSpPr/>
        <p:nvPr/>
      </p:nvGrpSpPr>
      <p:grpSpPr>
        <a:xfrm>
          <a:off x="0" y="0"/>
          <a:ext cx="0" cy="0"/>
          <a:chOff x="0" y="0"/>
          <a:chExt cx="0" cy="0"/>
        </a:xfrm>
      </p:grpSpPr>
      <p:sp>
        <p:nvSpPr>
          <p:cNvPr id="47" name="Shape 47"/>
          <p:cNvSpPr txBox="1"/>
          <p:nvPr>
            <p:ph type="title"/>
          </p:nvPr>
        </p:nvSpPr>
        <p:spPr>
          <a:xfrm>
            <a:off x="457200" y="704850"/>
            <a:ext cx="8229600" cy="1143000"/>
          </a:xfrm>
          <a:prstGeom prst="rect">
            <a:avLst/>
          </a:prstGeom>
          <a:noFill/>
          <a:ln>
            <a:noFill/>
          </a:ln>
        </p:spPr>
        <p:txBody>
          <a:bodyPr anchorCtr="0" anchor="b" bIns="91425" lIns="91425" rIns="91425" wrap="square" tIns="91425"/>
          <a:lstStyle>
            <a:lvl1pPr indent="0" lvl="0" marL="0" marR="0" rtl="0" algn="l">
              <a:spcBef>
                <a:spcPts val="0"/>
              </a:spcBef>
              <a:spcAft>
                <a:spcPts val="0"/>
              </a:spcAft>
              <a:buSzPts val="1400"/>
              <a:buFont typeface="Constantia"/>
              <a:buNone/>
              <a:defRPr b="0" i="0" sz="5000" u="none" cap="none" strike="noStrike">
                <a:solidFill>
                  <a:schemeClr val="dk2"/>
                </a:solidFill>
                <a:latin typeface="Constantia"/>
                <a:ea typeface="Constantia"/>
                <a:cs typeface="Constantia"/>
                <a:sym typeface="Constantia"/>
              </a:defRPr>
            </a:lvl1pPr>
            <a:lvl2pPr indent="0" lvl="1" marL="0" marR="0" rtl="0" algn="l">
              <a:spcBef>
                <a:spcPts val="0"/>
              </a:spcBef>
              <a:spcAft>
                <a:spcPts val="0"/>
              </a:spcAft>
              <a:buSzPts val="1400"/>
              <a:buFont typeface="Constantia"/>
              <a:buNone/>
              <a:defRPr b="0" i="0" sz="5000" u="none" cap="none" strike="noStrike">
                <a:solidFill>
                  <a:schemeClr val="dk2"/>
                </a:solidFill>
                <a:latin typeface="Constantia"/>
                <a:ea typeface="Constantia"/>
                <a:cs typeface="Constantia"/>
                <a:sym typeface="Constantia"/>
              </a:defRPr>
            </a:lvl2pPr>
            <a:lvl3pPr indent="0" lvl="2" marL="0" marR="0" rtl="0" algn="l">
              <a:spcBef>
                <a:spcPts val="0"/>
              </a:spcBef>
              <a:spcAft>
                <a:spcPts val="0"/>
              </a:spcAft>
              <a:buSzPts val="1400"/>
              <a:buFont typeface="Constantia"/>
              <a:buNone/>
              <a:defRPr b="0" i="0" sz="5000" u="none" cap="none" strike="noStrike">
                <a:solidFill>
                  <a:schemeClr val="dk2"/>
                </a:solidFill>
                <a:latin typeface="Constantia"/>
                <a:ea typeface="Constantia"/>
                <a:cs typeface="Constantia"/>
                <a:sym typeface="Constantia"/>
              </a:defRPr>
            </a:lvl3pPr>
            <a:lvl4pPr indent="0" lvl="3" marL="0" marR="0" rtl="0" algn="l">
              <a:spcBef>
                <a:spcPts val="0"/>
              </a:spcBef>
              <a:spcAft>
                <a:spcPts val="0"/>
              </a:spcAft>
              <a:buSzPts val="1400"/>
              <a:buFont typeface="Constantia"/>
              <a:buNone/>
              <a:defRPr b="0" i="0" sz="5000" u="none" cap="none" strike="noStrike">
                <a:solidFill>
                  <a:schemeClr val="dk2"/>
                </a:solidFill>
                <a:latin typeface="Constantia"/>
                <a:ea typeface="Constantia"/>
                <a:cs typeface="Constantia"/>
                <a:sym typeface="Constantia"/>
              </a:defRPr>
            </a:lvl4pPr>
            <a:lvl5pPr indent="0" lvl="4" marL="0" marR="0" rtl="0" algn="l">
              <a:spcBef>
                <a:spcPts val="0"/>
              </a:spcBef>
              <a:spcAft>
                <a:spcPts val="0"/>
              </a:spcAft>
              <a:buSzPts val="1400"/>
              <a:buFont typeface="Constantia"/>
              <a:buNone/>
              <a:defRPr b="0" i="0" sz="5000" u="none" cap="none" strike="noStrike">
                <a:solidFill>
                  <a:schemeClr val="dk2"/>
                </a:solidFill>
                <a:latin typeface="Constantia"/>
                <a:ea typeface="Constantia"/>
                <a:cs typeface="Constantia"/>
                <a:sym typeface="Constantia"/>
              </a:defRPr>
            </a:lvl5pPr>
            <a:lvl6pPr indent="0" lvl="5" marL="457200" marR="0" rtl="0" algn="l">
              <a:spcBef>
                <a:spcPts val="0"/>
              </a:spcBef>
              <a:spcAft>
                <a:spcPts val="0"/>
              </a:spcAft>
              <a:buSzPts val="1400"/>
              <a:buFont typeface="Constantia"/>
              <a:buNone/>
              <a:defRPr b="0" i="0" sz="5000" u="none" cap="none" strike="noStrike">
                <a:solidFill>
                  <a:schemeClr val="dk2"/>
                </a:solidFill>
                <a:latin typeface="Constantia"/>
                <a:ea typeface="Constantia"/>
                <a:cs typeface="Constantia"/>
                <a:sym typeface="Constantia"/>
              </a:defRPr>
            </a:lvl6pPr>
            <a:lvl7pPr indent="0" lvl="6" marL="914400" marR="0" rtl="0" algn="l">
              <a:spcBef>
                <a:spcPts val="0"/>
              </a:spcBef>
              <a:spcAft>
                <a:spcPts val="0"/>
              </a:spcAft>
              <a:buSzPts val="1400"/>
              <a:buFont typeface="Constantia"/>
              <a:buNone/>
              <a:defRPr b="0" i="0" sz="5000" u="none" cap="none" strike="noStrike">
                <a:solidFill>
                  <a:schemeClr val="dk2"/>
                </a:solidFill>
                <a:latin typeface="Constantia"/>
                <a:ea typeface="Constantia"/>
                <a:cs typeface="Constantia"/>
                <a:sym typeface="Constantia"/>
              </a:defRPr>
            </a:lvl7pPr>
            <a:lvl8pPr indent="0" lvl="7" marL="1371600" marR="0" rtl="0" algn="l">
              <a:spcBef>
                <a:spcPts val="0"/>
              </a:spcBef>
              <a:spcAft>
                <a:spcPts val="0"/>
              </a:spcAft>
              <a:buSzPts val="1400"/>
              <a:buFont typeface="Constantia"/>
              <a:buNone/>
              <a:defRPr b="0" i="0" sz="5000" u="none" cap="none" strike="noStrike">
                <a:solidFill>
                  <a:schemeClr val="dk2"/>
                </a:solidFill>
                <a:latin typeface="Constantia"/>
                <a:ea typeface="Constantia"/>
                <a:cs typeface="Constantia"/>
                <a:sym typeface="Constantia"/>
              </a:defRPr>
            </a:lvl8pPr>
            <a:lvl9pPr indent="0" lvl="8" marL="1828800" marR="0" rtl="0" algn="l">
              <a:spcBef>
                <a:spcPts val="0"/>
              </a:spcBef>
              <a:spcAft>
                <a:spcPts val="0"/>
              </a:spcAft>
              <a:buSzPts val="1400"/>
              <a:buFont typeface="Constantia"/>
              <a:buNone/>
              <a:defRPr b="0" i="0" sz="5000" u="none" cap="none" strike="noStrike">
                <a:solidFill>
                  <a:schemeClr val="dk2"/>
                </a:solidFill>
                <a:latin typeface="Constantia"/>
                <a:ea typeface="Constantia"/>
                <a:cs typeface="Constantia"/>
                <a:sym typeface="Constantia"/>
              </a:defRPr>
            </a:lvl9pPr>
          </a:lstStyle>
          <a:p/>
        </p:txBody>
      </p:sp>
      <p:sp>
        <p:nvSpPr>
          <p:cNvPr id="48" name="Shape 48"/>
          <p:cNvSpPr txBox="1"/>
          <p:nvPr>
            <p:ph idx="1" type="body"/>
          </p:nvPr>
        </p:nvSpPr>
        <p:spPr>
          <a:xfrm>
            <a:off x="457200" y="1935162"/>
            <a:ext cx="8229600" cy="4389437"/>
          </a:xfrm>
          <a:prstGeom prst="rect">
            <a:avLst/>
          </a:prstGeom>
          <a:noFill/>
          <a:ln>
            <a:noFill/>
          </a:ln>
        </p:spPr>
        <p:txBody>
          <a:bodyPr anchorCtr="0" anchor="t" bIns="91425" lIns="91425" rIns="91425" wrap="square" tIns="91425"/>
          <a:lstStyle>
            <a:lvl1pPr indent="-385445" lvl="0" marL="457200" marR="0" rtl="0" algn="l">
              <a:spcBef>
                <a:spcPts val="520"/>
              </a:spcBef>
              <a:spcAft>
                <a:spcPts val="0"/>
              </a:spcAft>
              <a:buClr>
                <a:srgbClr val="0BD0D9"/>
              </a:buClr>
              <a:buSzPts val="2470"/>
              <a:buFont typeface="Constantia"/>
              <a:buChar char="●"/>
              <a:defRPr b="0" i="0" sz="2600" u="none" cap="none" strike="noStrike">
                <a:solidFill>
                  <a:schemeClr val="dk1"/>
                </a:solidFill>
              </a:defRPr>
            </a:lvl1pPr>
            <a:lvl2pPr indent="-358140" lvl="1" marL="914400" marR="0" rtl="0" algn="l">
              <a:spcBef>
                <a:spcPts val="480"/>
              </a:spcBef>
              <a:spcAft>
                <a:spcPts val="0"/>
              </a:spcAft>
              <a:buClr>
                <a:schemeClr val="accent1"/>
              </a:buClr>
              <a:buSzPts val="2040"/>
              <a:buFont typeface="Constantia"/>
              <a:buChar char="●"/>
              <a:defRPr b="0" i="0" sz="2400" u="none" cap="none" strike="noStrike">
                <a:solidFill>
                  <a:schemeClr val="dk1"/>
                </a:solidFill>
              </a:defRPr>
            </a:lvl2pPr>
            <a:lvl3pPr indent="-321944" lvl="2" marL="1371600" marR="0" rtl="0" algn="l">
              <a:spcBef>
                <a:spcPts val="420"/>
              </a:spcBef>
              <a:spcAft>
                <a:spcPts val="0"/>
              </a:spcAft>
              <a:buClr>
                <a:schemeClr val="accent2"/>
              </a:buClr>
              <a:buSzPts val="1470"/>
              <a:buFont typeface="Constantia"/>
              <a:buChar char="●"/>
              <a:defRPr b="0" i="0" sz="2100" u="none" cap="none" strike="noStrike">
                <a:solidFill>
                  <a:schemeClr val="dk1"/>
                </a:solidFill>
              </a:defRPr>
            </a:lvl3pPr>
            <a:lvl4pPr indent="-311150" lvl="3" marL="1828800" marR="0" rtl="0" algn="l">
              <a:spcBef>
                <a:spcPts val="400"/>
              </a:spcBef>
              <a:spcAft>
                <a:spcPts val="0"/>
              </a:spcAft>
              <a:buClr>
                <a:srgbClr val="0BD0D9"/>
              </a:buClr>
              <a:buSzPts val="1300"/>
              <a:buFont typeface="Constantia"/>
              <a:buChar char="●"/>
              <a:defRPr b="0" i="0" sz="2000" u="none" cap="none" strike="noStrike">
                <a:solidFill>
                  <a:schemeClr val="dk1"/>
                </a:solidFill>
              </a:defRPr>
            </a:lvl4pPr>
            <a:lvl5pPr indent="-311150" lvl="4" marL="2286000" marR="0" rtl="0" algn="l">
              <a:spcBef>
                <a:spcPts val="400"/>
              </a:spcBef>
              <a:spcAft>
                <a:spcPts val="0"/>
              </a:spcAft>
              <a:buClr>
                <a:srgbClr val="10CF9B"/>
              </a:buClr>
              <a:buSzPts val="1300"/>
              <a:buFont typeface="Constantia"/>
              <a:buChar char="●"/>
              <a:defRPr b="0" i="0" sz="2000" u="none" cap="none" strike="noStrike">
                <a:solidFill>
                  <a:schemeClr val="dk1"/>
                </a:solidFill>
              </a:defRPr>
            </a:lvl5pPr>
            <a:lvl6pPr indent="-320039" lvl="5" marL="2743200" marR="0" rtl="0" algn="l">
              <a:spcBef>
                <a:spcPts val="360"/>
              </a:spcBef>
              <a:spcAft>
                <a:spcPts val="0"/>
              </a:spcAft>
              <a:buClr>
                <a:schemeClr val="accent5"/>
              </a:buClr>
              <a:buSzPts val="1440"/>
              <a:buFont typeface="Constantia"/>
              <a:buChar char="●"/>
              <a:defRPr b="0" i="0" sz="1800" u="none" cap="none" strike="noStrike">
                <a:solidFill>
                  <a:schemeClr val="dk1"/>
                </a:solidFill>
              </a:defRPr>
            </a:lvl6pPr>
            <a:lvl7pPr indent="-309879" lvl="6" marL="3200400" marR="0" rtl="0" algn="l">
              <a:spcBef>
                <a:spcPts val="320"/>
              </a:spcBef>
              <a:spcAft>
                <a:spcPts val="0"/>
              </a:spcAft>
              <a:buClr>
                <a:schemeClr val="accent6"/>
              </a:buClr>
              <a:buSzPts val="1280"/>
              <a:buFont typeface="Constantia"/>
              <a:buChar char="●"/>
              <a:defRPr b="0" i="0" sz="1600" u="none" cap="none" strike="noStrike">
                <a:solidFill>
                  <a:schemeClr val="dk1"/>
                </a:solidFill>
              </a:defRPr>
            </a:lvl7pPr>
            <a:lvl8pPr indent="-330200" lvl="7" marL="3657600" marR="0" rtl="0" algn="l">
              <a:spcBef>
                <a:spcPts val="320"/>
              </a:spcBef>
              <a:spcAft>
                <a:spcPts val="0"/>
              </a:spcAft>
              <a:buClr>
                <a:schemeClr val="dk2"/>
              </a:buClr>
              <a:buSzPts val="1600"/>
              <a:buChar char="•"/>
              <a:defRPr b="0" i="0" sz="1600" u="none" cap="none" strike="noStrike">
                <a:solidFill>
                  <a:schemeClr val="dk1"/>
                </a:solidFill>
              </a:defRPr>
            </a:lvl8pPr>
            <a:lvl9pPr indent="-317500" lvl="8" marL="4114800" marR="0" rtl="0" algn="l">
              <a:spcBef>
                <a:spcPts val="280"/>
              </a:spcBef>
              <a:spcAft>
                <a:spcPts val="0"/>
              </a:spcAft>
              <a:buClr>
                <a:schemeClr val="dk2"/>
              </a:buClr>
              <a:buSzPts val="1400"/>
              <a:buChar char="•"/>
              <a:defRPr b="0" i="0" sz="1400" u="none" cap="none" strike="noStrike">
                <a:solidFill>
                  <a:schemeClr val="dk1"/>
                </a:solidFill>
              </a:defRPr>
            </a:lvl9pPr>
          </a:lstStyle>
          <a:p/>
        </p:txBody>
      </p:sp>
      <p:sp>
        <p:nvSpPr>
          <p:cNvPr id="49" name="Shape 49"/>
          <p:cNvSpPr txBox="1"/>
          <p:nvPr>
            <p:ph idx="10" type="dt"/>
          </p:nvPr>
        </p:nvSpPr>
        <p:spPr>
          <a:xfrm>
            <a:off x="457200" y="6356350"/>
            <a:ext cx="2133600" cy="365125"/>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SzPts val="1400"/>
              <a:buNone/>
              <a:defRPr b="0" i="0" sz="1200" u="none">
                <a:solidFill>
                  <a:srgbClr val="045C75"/>
                </a:solidFill>
                <a:latin typeface="Constantia"/>
                <a:ea typeface="Constantia"/>
                <a:cs typeface="Constantia"/>
                <a:sym typeface="Constantia"/>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0" name="Shape 50"/>
          <p:cNvSpPr txBox="1"/>
          <p:nvPr>
            <p:ph idx="11" type="ftr"/>
          </p:nvPr>
        </p:nvSpPr>
        <p:spPr>
          <a:xfrm>
            <a:off x="2667000" y="6356350"/>
            <a:ext cx="3352800" cy="365125"/>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1" name="Shape 51"/>
          <p:cNvSpPr txBox="1"/>
          <p:nvPr>
            <p:ph idx="12" type="sldNum"/>
          </p:nvPr>
        </p:nvSpPr>
        <p:spPr>
          <a:xfrm>
            <a:off x="7924800" y="6356350"/>
            <a:ext cx="762000" cy="365125"/>
          </a:xfrm>
          <a:prstGeom prst="rect">
            <a:avLst/>
          </a:prstGeom>
          <a:noFill/>
          <a:ln>
            <a:noFill/>
          </a:ln>
        </p:spPr>
        <p:txBody>
          <a:bodyPr anchorCtr="0" anchor="b" bIns="0" lIns="0" rIns="0" wrap="square" tIns="0">
            <a:noAutofit/>
          </a:bodyPr>
          <a:lstStyle/>
          <a:p>
            <a:pPr indent="0" lvl="0" marL="0" marR="0" rtl="0" algn="r">
              <a:lnSpc>
                <a:spcPct val="100000"/>
              </a:lnSpc>
              <a:spcBef>
                <a:spcPts val="0"/>
              </a:spcBef>
              <a:spcAft>
                <a:spcPts val="0"/>
              </a:spcAft>
              <a:buClr>
                <a:srgbClr val="045C75"/>
              </a:buClr>
              <a:buFont typeface="Constantia"/>
              <a:buNone/>
            </a:pPr>
            <a:fld id="{00000000-1234-1234-1234-123412341234}" type="slidenum">
              <a:rPr b="0" i="0" lang="en-CA" sz="1200" u="none">
                <a:solidFill>
                  <a:srgbClr val="045C75"/>
                </a:solidFill>
                <a:latin typeface="Constantia"/>
                <a:ea typeface="Constantia"/>
                <a:cs typeface="Constantia"/>
                <a:sym typeface="Constantia"/>
              </a:rPr>
              <a:t>‹#›</a:t>
            </a:fld>
            <a:endParaRPr/>
          </a:p>
        </p:txBody>
      </p:sp>
      <p:pic>
        <p:nvPicPr>
          <p:cNvPr id="52" name="Shape 52"/>
          <p:cNvPicPr preferRelativeResize="0"/>
          <p:nvPr/>
        </p:nvPicPr>
        <p:blipFill>
          <a:blip r:embed="rId2">
            <a:alphaModFix/>
          </a:blip>
          <a:stretch>
            <a:fillRect/>
          </a:stretch>
        </p:blipFill>
        <p:spPr>
          <a:xfrm>
            <a:off x="8285651" y="6238823"/>
            <a:ext cx="858349" cy="63182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53" name="Shape 53"/>
        <p:cNvGrpSpPr/>
        <p:nvPr/>
      </p:nvGrpSpPr>
      <p:grpSpPr>
        <a:xfrm>
          <a:off x="0" y="0"/>
          <a:ext cx="0" cy="0"/>
          <a:chOff x="0" y="0"/>
          <a:chExt cx="0" cy="0"/>
        </a:xfrm>
      </p:grpSpPr>
      <p:sp>
        <p:nvSpPr>
          <p:cNvPr id="54" name="Shape 54"/>
          <p:cNvSpPr txBox="1"/>
          <p:nvPr>
            <p:ph idx="10" type="dt"/>
          </p:nvPr>
        </p:nvSpPr>
        <p:spPr>
          <a:xfrm>
            <a:off x="457200" y="6356350"/>
            <a:ext cx="2133600" cy="365125"/>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SzPts val="1400"/>
              <a:buNone/>
              <a:defRPr b="0" i="0" sz="1200" u="none">
                <a:solidFill>
                  <a:srgbClr val="045C75"/>
                </a:solidFill>
                <a:latin typeface="Constantia"/>
                <a:ea typeface="Constantia"/>
                <a:cs typeface="Constantia"/>
                <a:sym typeface="Constantia"/>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5" name="Shape 55"/>
          <p:cNvSpPr txBox="1"/>
          <p:nvPr>
            <p:ph idx="11" type="ftr"/>
          </p:nvPr>
        </p:nvSpPr>
        <p:spPr>
          <a:xfrm>
            <a:off x="2667000" y="6356350"/>
            <a:ext cx="3352800" cy="365125"/>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6" name="Shape 56"/>
          <p:cNvSpPr txBox="1"/>
          <p:nvPr>
            <p:ph idx="12" type="sldNum"/>
          </p:nvPr>
        </p:nvSpPr>
        <p:spPr>
          <a:xfrm>
            <a:off x="7924800" y="6356350"/>
            <a:ext cx="762000" cy="365125"/>
          </a:xfrm>
          <a:prstGeom prst="rect">
            <a:avLst/>
          </a:prstGeom>
          <a:noFill/>
          <a:ln>
            <a:noFill/>
          </a:ln>
        </p:spPr>
        <p:txBody>
          <a:bodyPr anchorCtr="0" anchor="b" bIns="0" lIns="0" rIns="0" wrap="square" tIns="0">
            <a:noAutofit/>
          </a:bodyPr>
          <a:lstStyle/>
          <a:p>
            <a:pPr indent="0" lvl="0" marL="0" marR="0" rtl="0" algn="r">
              <a:lnSpc>
                <a:spcPct val="100000"/>
              </a:lnSpc>
              <a:spcBef>
                <a:spcPts val="0"/>
              </a:spcBef>
              <a:spcAft>
                <a:spcPts val="0"/>
              </a:spcAft>
              <a:buClr>
                <a:srgbClr val="045C75"/>
              </a:buClr>
              <a:buFont typeface="Constantia"/>
              <a:buNone/>
            </a:pPr>
            <a:fld id="{00000000-1234-1234-1234-123412341234}" type="slidenum">
              <a:rPr b="0" i="0" lang="en-CA" sz="1200" u="none">
                <a:solidFill>
                  <a:srgbClr val="045C75"/>
                </a:solidFill>
                <a:latin typeface="Constantia"/>
                <a:ea typeface="Constantia"/>
                <a:cs typeface="Constantia"/>
                <a:sym typeface="Constantia"/>
              </a:r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itleAndTx">
  <p:cSld name="Vertical Title and Text">
    <p:spTree>
      <p:nvGrpSpPr>
        <p:cNvPr id="57" name="Shape 57"/>
        <p:cNvGrpSpPr/>
        <p:nvPr/>
      </p:nvGrpSpPr>
      <p:grpSpPr>
        <a:xfrm>
          <a:off x="0" y="0"/>
          <a:ext cx="0" cy="0"/>
          <a:chOff x="0" y="0"/>
          <a:chExt cx="0" cy="0"/>
        </a:xfrm>
      </p:grpSpPr>
      <p:sp>
        <p:nvSpPr>
          <p:cNvPr id="58" name="Shape 58"/>
          <p:cNvSpPr txBox="1"/>
          <p:nvPr>
            <p:ph type="title"/>
          </p:nvPr>
        </p:nvSpPr>
        <p:spPr>
          <a:xfrm rot="5400000">
            <a:off x="5052218" y="2491583"/>
            <a:ext cx="5211763" cy="2057400"/>
          </a:xfrm>
          <a:prstGeom prst="rect">
            <a:avLst/>
          </a:prstGeom>
          <a:noFill/>
          <a:ln>
            <a:noFill/>
          </a:ln>
        </p:spPr>
        <p:txBody>
          <a:bodyPr anchorCtr="0" anchor="b" bIns="91425" lIns="91425" rIns="91425" wrap="square" tIns="91425"/>
          <a:lstStyle>
            <a:lvl1pPr indent="0" lvl="0" marL="0"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1pPr>
            <a:lvl2pPr indent="0" lvl="1" marL="0"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2pPr>
            <a:lvl3pPr indent="0" lvl="2" marL="0"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3pPr>
            <a:lvl4pPr indent="0" lvl="3" marL="0"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4pPr>
            <a:lvl5pPr indent="0" lvl="4" marL="0"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5pPr>
            <a:lvl6pPr indent="0" lvl="5" marL="457200"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6pPr>
            <a:lvl7pPr indent="0" lvl="6" marL="914400"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7pPr>
            <a:lvl8pPr indent="0" lvl="7" marL="1371600"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8pPr>
            <a:lvl9pPr indent="0" lvl="8" marL="1828800"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9pPr>
          </a:lstStyle>
          <a:p/>
        </p:txBody>
      </p:sp>
      <p:sp>
        <p:nvSpPr>
          <p:cNvPr id="59" name="Shape 59"/>
          <p:cNvSpPr txBox="1"/>
          <p:nvPr>
            <p:ph idx="1" type="body"/>
          </p:nvPr>
        </p:nvSpPr>
        <p:spPr>
          <a:xfrm rot="5400000">
            <a:off x="861219" y="510383"/>
            <a:ext cx="5211763" cy="6019800"/>
          </a:xfrm>
          <a:prstGeom prst="rect">
            <a:avLst/>
          </a:prstGeom>
          <a:noFill/>
          <a:ln>
            <a:noFill/>
          </a:ln>
        </p:spPr>
        <p:txBody>
          <a:bodyPr anchorCtr="0" anchor="t" bIns="91425" lIns="91425" rIns="91425" wrap="square" tIns="91425"/>
          <a:lstStyle>
            <a:lvl1pPr indent="-385445" lvl="0" marL="457200" marR="0" rtl="0" algn="l">
              <a:spcBef>
                <a:spcPts val="520"/>
              </a:spcBef>
              <a:spcAft>
                <a:spcPts val="0"/>
              </a:spcAft>
              <a:buClr>
                <a:srgbClr val="0BD0D9"/>
              </a:buClr>
              <a:buSzPts val="2470"/>
              <a:buFont typeface="Noto Sans Symbols"/>
              <a:buChar char="●"/>
              <a:defRPr sz="2600">
                <a:solidFill>
                  <a:schemeClr val="dk1"/>
                </a:solidFill>
                <a:latin typeface="Constantia"/>
                <a:ea typeface="Constantia"/>
                <a:cs typeface="Constantia"/>
                <a:sym typeface="Constantia"/>
              </a:defRPr>
            </a:lvl1pPr>
            <a:lvl2pPr indent="-358140" lvl="1" marL="914400" marR="0" rtl="0" algn="l">
              <a:spcBef>
                <a:spcPts val="480"/>
              </a:spcBef>
              <a:spcAft>
                <a:spcPts val="0"/>
              </a:spcAft>
              <a:buClr>
                <a:schemeClr val="accent1"/>
              </a:buClr>
              <a:buSzPts val="2040"/>
              <a:buFont typeface="Noto Sans Symbols"/>
              <a:buChar char="●"/>
              <a:defRPr b="0" i="0" sz="2400" u="none" cap="none" strike="noStrike">
                <a:solidFill>
                  <a:schemeClr val="dk1"/>
                </a:solidFill>
                <a:latin typeface="Constantia"/>
                <a:ea typeface="Constantia"/>
                <a:cs typeface="Constantia"/>
                <a:sym typeface="Constantia"/>
              </a:defRPr>
            </a:lvl2pPr>
            <a:lvl3pPr indent="-321944" lvl="2" marL="1371600" marR="0" rtl="0" algn="l">
              <a:spcBef>
                <a:spcPts val="420"/>
              </a:spcBef>
              <a:spcAft>
                <a:spcPts val="0"/>
              </a:spcAft>
              <a:buClr>
                <a:schemeClr val="accent2"/>
              </a:buClr>
              <a:buSzPts val="1470"/>
              <a:buFont typeface="Noto Sans Symbols"/>
              <a:buChar char="●"/>
              <a:defRPr b="0" i="0" sz="2100" u="none" cap="none" strike="noStrike">
                <a:solidFill>
                  <a:schemeClr val="dk1"/>
                </a:solidFill>
                <a:latin typeface="Constantia"/>
                <a:ea typeface="Constantia"/>
                <a:cs typeface="Constantia"/>
                <a:sym typeface="Constantia"/>
              </a:defRPr>
            </a:lvl3pPr>
            <a:lvl4pPr indent="-311150" lvl="3" marL="1828800" marR="0" rtl="0" algn="l">
              <a:spcBef>
                <a:spcPts val="400"/>
              </a:spcBef>
              <a:spcAft>
                <a:spcPts val="0"/>
              </a:spcAft>
              <a:buClr>
                <a:srgbClr val="0BD0D9"/>
              </a:buClr>
              <a:buSzPts val="1300"/>
              <a:buFont typeface="Noto Sans Symbols"/>
              <a:buChar char="●"/>
              <a:defRPr b="0" i="0" sz="2000" u="none" cap="none" strike="noStrike">
                <a:solidFill>
                  <a:schemeClr val="dk1"/>
                </a:solidFill>
                <a:latin typeface="Constantia"/>
                <a:ea typeface="Constantia"/>
                <a:cs typeface="Constantia"/>
                <a:sym typeface="Constantia"/>
              </a:defRPr>
            </a:lvl4pPr>
            <a:lvl5pPr indent="-311150" lvl="4" marL="2286000" marR="0" rtl="0" algn="l">
              <a:spcBef>
                <a:spcPts val="400"/>
              </a:spcBef>
              <a:spcAft>
                <a:spcPts val="0"/>
              </a:spcAft>
              <a:buClr>
                <a:srgbClr val="10CF9B"/>
              </a:buClr>
              <a:buSzPts val="1300"/>
              <a:buFont typeface="Noto Sans Symbols"/>
              <a:buChar char="●"/>
              <a:defRPr b="0" i="0" sz="2000" u="none" cap="none" strike="noStrike">
                <a:solidFill>
                  <a:schemeClr val="dk1"/>
                </a:solidFill>
                <a:latin typeface="Constantia"/>
                <a:ea typeface="Constantia"/>
                <a:cs typeface="Constantia"/>
                <a:sym typeface="Constantia"/>
              </a:defRPr>
            </a:lvl5pPr>
            <a:lvl6pPr indent="-320039" lvl="5" marL="2743200" marR="0" rtl="0" algn="l">
              <a:spcBef>
                <a:spcPts val="360"/>
              </a:spcBef>
              <a:spcAft>
                <a:spcPts val="0"/>
              </a:spcAft>
              <a:buClr>
                <a:schemeClr val="accent5"/>
              </a:buClr>
              <a:buSzPts val="1440"/>
              <a:buFont typeface="Noto Sans Symbols"/>
              <a:buChar char="●"/>
              <a:defRPr b="0" i="0" sz="1800" u="none" cap="none" strike="noStrike">
                <a:solidFill>
                  <a:schemeClr val="dk1"/>
                </a:solidFill>
                <a:latin typeface="Constantia"/>
                <a:ea typeface="Constantia"/>
                <a:cs typeface="Constantia"/>
                <a:sym typeface="Constantia"/>
              </a:defRPr>
            </a:lvl6pPr>
            <a:lvl7pPr indent="-309879" lvl="6" marL="3200400" marR="0" rtl="0" algn="l">
              <a:spcBef>
                <a:spcPts val="320"/>
              </a:spcBef>
              <a:spcAft>
                <a:spcPts val="0"/>
              </a:spcAft>
              <a:buClr>
                <a:schemeClr val="accent6"/>
              </a:buClr>
              <a:buSzPts val="1280"/>
              <a:buFont typeface="Noto Sans Symbols"/>
              <a:buChar char="●"/>
              <a:defRPr b="0" i="0" sz="1600" u="none" cap="none" strike="noStrike">
                <a:solidFill>
                  <a:schemeClr val="dk1"/>
                </a:solidFill>
                <a:latin typeface="Constantia"/>
                <a:ea typeface="Constantia"/>
                <a:cs typeface="Constantia"/>
                <a:sym typeface="Constantia"/>
              </a:defRPr>
            </a:lvl7pPr>
            <a:lvl8pPr indent="-330200" lvl="7" marL="3657600" marR="0" rtl="0" algn="l">
              <a:spcBef>
                <a:spcPts val="320"/>
              </a:spcBef>
              <a:spcAft>
                <a:spcPts val="0"/>
              </a:spcAft>
              <a:buClr>
                <a:schemeClr val="dk2"/>
              </a:buClr>
              <a:buSzPts val="1600"/>
              <a:buFont typeface="Constantia"/>
              <a:buChar char="•"/>
              <a:defRPr b="0" i="0" sz="1600" u="none" cap="none" strike="noStrike">
                <a:solidFill>
                  <a:schemeClr val="dk1"/>
                </a:solidFill>
                <a:latin typeface="Constantia"/>
                <a:ea typeface="Constantia"/>
                <a:cs typeface="Constantia"/>
                <a:sym typeface="Constantia"/>
              </a:defRPr>
            </a:lvl8pPr>
            <a:lvl9pPr indent="-317500" lvl="8" marL="4114800" marR="0" rtl="0" algn="l">
              <a:spcBef>
                <a:spcPts val="280"/>
              </a:spcBef>
              <a:spcAft>
                <a:spcPts val="0"/>
              </a:spcAft>
              <a:buClr>
                <a:schemeClr val="dk2"/>
              </a:buClr>
              <a:buSzPts val="1400"/>
              <a:buFont typeface="Constantia"/>
              <a:buChar char="•"/>
              <a:defRPr b="0" i="0" sz="1400" u="none" cap="none" strike="noStrike">
                <a:solidFill>
                  <a:schemeClr val="dk1"/>
                </a:solidFill>
                <a:latin typeface="Constantia"/>
                <a:ea typeface="Constantia"/>
                <a:cs typeface="Constantia"/>
                <a:sym typeface="Constantia"/>
              </a:defRPr>
            </a:lvl9pPr>
          </a:lstStyle>
          <a:p/>
        </p:txBody>
      </p:sp>
      <p:sp>
        <p:nvSpPr>
          <p:cNvPr id="60" name="Shape 60"/>
          <p:cNvSpPr txBox="1"/>
          <p:nvPr>
            <p:ph idx="10" type="dt"/>
          </p:nvPr>
        </p:nvSpPr>
        <p:spPr>
          <a:xfrm>
            <a:off x="457200" y="6356350"/>
            <a:ext cx="2133600" cy="365125"/>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SzPts val="1400"/>
              <a:buNone/>
              <a:defRPr b="0" i="0" sz="1200" u="none">
                <a:solidFill>
                  <a:srgbClr val="045C75"/>
                </a:solidFill>
                <a:latin typeface="Constantia"/>
                <a:ea typeface="Constantia"/>
                <a:cs typeface="Constantia"/>
                <a:sym typeface="Constantia"/>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1" name="Shape 61"/>
          <p:cNvSpPr txBox="1"/>
          <p:nvPr>
            <p:ph idx="11" type="ftr"/>
          </p:nvPr>
        </p:nvSpPr>
        <p:spPr>
          <a:xfrm>
            <a:off x="2667000" y="6356350"/>
            <a:ext cx="3352800" cy="365125"/>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2" name="Shape 62"/>
          <p:cNvSpPr txBox="1"/>
          <p:nvPr>
            <p:ph idx="12" type="sldNum"/>
          </p:nvPr>
        </p:nvSpPr>
        <p:spPr>
          <a:xfrm>
            <a:off x="7924800" y="6356350"/>
            <a:ext cx="762000" cy="365125"/>
          </a:xfrm>
          <a:prstGeom prst="rect">
            <a:avLst/>
          </a:prstGeom>
          <a:noFill/>
          <a:ln>
            <a:noFill/>
          </a:ln>
        </p:spPr>
        <p:txBody>
          <a:bodyPr anchorCtr="0" anchor="b" bIns="0" lIns="0" rIns="0" wrap="square" tIns="0">
            <a:noAutofit/>
          </a:bodyPr>
          <a:lstStyle/>
          <a:p>
            <a:pPr indent="0" lvl="0" marL="0" marR="0" rtl="0" algn="r">
              <a:lnSpc>
                <a:spcPct val="100000"/>
              </a:lnSpc>
              <a:spcBef>
                <a:spcPts val="0"/>
              </a:spcBef>
              <a:spcAft>
                <a:spcPts val="0"/>
              </a:spcAft>
              <a:buClr>
                <a:srgbClr val="045C75"/>
              </a:buClr>
              <a:buFont typeface="Constantia"/>
              <a:buNone/>
            </a:pPr>
            <a:fld id="{00000000-1234-1234-1234-123412341234}" type="slidenum">
              <a:rPr b="0" i="0" lang="en-CA" sz="1200" u="none">
                <a:solidFill>
                  <a:srgbClr val="045C75"/>
                </a:solidFill>
                <a:latin typeface="Constantia"/>
                <a:ea typeface="Constantia"/>
                <a:cs typeface="Constantia"/>
                <a:sym typeface="Constantia"/>
              </a:r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x">
  <p:cSld name="Title and Vertical Text">
    <p:spTree>
      <p:nvGrpSpPr>
        <p:cNvPr id="63" name="Shape 63"/>
        <p:cNvGrpSpPr/>
        <p:nvPr/>
      </p:nvGrpSpPr>
      <p:grpSpPr>
        <a:xfrm>
          <a:off x="0" y="0"/>
          <a:ext cx="0" cy="0"/>
          <a:chOff x="0" y="0"/>
          <a:chExt cx="0" cy="0"/>
        </a:xfrm>
      </p:grpSpPr>
      <p:sp>
        <p:nvSpPr>
          <p:cNvPr id="64" name="Shape 64"/>
          <p:cNvSpPr txBox="1"/>
          <p:nvPr>
            <p:ph type="title"/>
          </p:nvPr>
        </p:nvSpPr>
        <p:spPr>
          <a:xfrm>
            <a:off x="457200" y="704850"/>
            <a:ext cx="8229600" cy="1143000"/>
          </a:xfrm>
          <a:prstGeom prst="rect">
            <a:avLst/>
          </a:prstGeom>
          <a:noFill/>
          <a:ln>
            <a:noFill/>
          </a:ln>
        </p:spPr>
        <p:txBody>
          <a:bodyPr anchorCtr="0" anchor="b" bIns="91425" lIns="91425" rIns="91425" wrap="square" tIns="91425"/>
          <a:lstStyle>
            <a:lvl1pPr indent="0" lvl="0" marL="0"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1pPr>
            <a:lvl2pPr indent="0" lvl="1" marL="0"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2pPr>
            <a:lvl3pPr indent="0" lvl="2" marL="0"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3pPr>
            <a:lvl4pPr indent="0" lvl="3" marL="0"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4pPr>
            <a:lvl5pPr indent="0" lvl="4" marL="0"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5pPr>
            <a:lvl6pPr indent="0" lvl="5" marL="457200"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6pPr>
            <a:lvl7pPr indent="0" lvl="6" marL="914400"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7pPr>
            <a:lvl8pPr indent="0" lvl="7" marL="1371600"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8pPr>
            <a:lvl9pPr indent="0" lvl="8" marL="1828800"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9pPr>
          </a:lstStyle>
          <a:p/>
        </p:txBody>
      </p:sp>
      <p:sp>
        <p:nvSpPr>
          <p:cNvPr id="65" name="Shape 65"/>
          <p:cNvSpPr txBox="1"/>
          <p:nvPr>
            <p:ph idx="1" type="body"/>
          </p:nvPr>
        </p:nvSpPr>
        <p:spPr>
          <a:xfrm rot="5400000">
            <a:off x="2377281" y="15080"/>
            <a:ext cx="4389437" cy="8229600"/>
          </a:xfrm>
          <a:prstGeom prst="rect">
            <a:avLst/>
          </a:prstGeom>
          <a:noFill/>
          <a:ln>
            <a:noFill/>
          </a:ln>
        </p:spPr>
        <p:txBody>
          <a:bodyPr anchorCtr="0" anchor="t" bIns="91425" lIns="91425" rIns="91425" wrap="square" tIns="91425"/>
          <a:lstStyle>
            <a:lvl1pPr indent="-385445" lvl="0" marL="457200" marR="0" rtl="0" algn="l">
              <a:spcBef>
                <a:spcPts val="520"/>
              </a:spcBef>
              <a:spcAft>
                <a:spcPts val="0"/>
              </a:spcAft>
              <a:buClr>
                <a:srgbClr val="0BD0D9"/>
              </a:buClr>
              <a:buSzPts val="2470"/>
              <a:buFont typeface="Noto Sans Symbols"/>
              <a:buChar char="●"/>
              <a:defRPr sz="2600">
                <a:solidFill>
                  <a:schemeClr val="dk1"/>
                </a:solidFill>
                <a:latin typeface="Constantia"/>
                <a:ea typeface="Constantia"/>
                <a:cs typeface="Constantia"/>
                <a:sym typeface="Constantia"/>
              </a:defRPr>
            </a:lvl1pPr>
            <a:lvl2pPr indent="-358140" lvl="1" marL="914400" marR="0" rtl="0" algn="l">
              <a:spcBef>
                <a:spcPts val="480"/>
              </a:spcBef>
              <a:spcAft>
                <a:spcPts val="0"/>
              </a:spcAft>
              <a:buClr>
                <a:schemeClr val="accent1"/>
              </a:buClr>
              <a:buSzPts val="2040"/>
              <a:buFont typeface="Noto Sans Symbols"/>
              <a:buChar char="●"/>
              <a:defRPr b="0" i="0" sz="2400" u="none" cap="none" strike="noStrike">
                <a:solidFill>
                  <a:schemeClr val="dk1"/>
                </a:solidFill>
                <a:latin typeface="Constantia"/>
                <a:ea typeface="Constantia"/>
                <a:cs typeface="Constantia"/>
                <a:sym typeface="Constantia"/>
              </a:defRPr>
            </a:lvl2pPr>
            <a:lvl3pPr indent="-321944" lvl="2" marL="1371600" marR="0" rtl="0" algn="l">
              <a:spcBef>
                <a:spcPts val="420"/>
              </a:spcBef>
              <a:spcAft>
                <a:spcPts val="0"/>
              </a:spcAft>
              <a:buClr>
                <a:schemeClr val="accent2"/>
              </a:buClr>
              <a:buSzPts val="1470"/>
              <a:buFont typeface="Noto Sans Symbols"/>
              <a:buChar char="●"/>
              <a:defRPr b="0" i="0" sz="2100" u="none" cap="none" strike="noStrike">
                <a:solidFill>
                  <a:schemeClr val="dk1"/>
                </a:solidFill>
                <a:latin typeface="Constantia"/>
                <a:ea typeface="Constantia"/>
                <a:cs typeface="Constantia"/>
                <a:sym typeface="Constantia"/>
              </a:defRPr>
            </a:lvl3pPr>
            <a:lvl4pPr indent="-311150" lvl="3" marL="1828800" marR="0" rtl="0" algn="l">
              <a:spcBef>
                <a:spcPts val="400"/>
              </a:spcBef>
              <a:spcAft>
                <a:spcPts val="0"/>
              </a:spcAft>
              <a:buClr>
                <a:srgbClr val="0BD0D9"/>
              </a:buClr>
              <a:buSzPts val="1300"/>
              <a:buFont typeface="Noto Sans Symbols"/>
              <a:buChar char="●"/>
              <a:defRPr b="0" i="0" sz="2000" u="none" cap="none" strike="noStrike">
                <a:solidFill>
                  <a:schemeClr val="dk1"/>
                </a:solidFill>
                <a:latin typeface="Constantia"/>
                <a:ea typeface="Constantia"/>
                <a:cs typeface="Constantia"/>
                <a:sym typeface="Constantia"/>
              </a:defRPr>
            </a:lvl4pPr>
            <a:lvl5pPr indent="-311150" lvl="4" marL="2286000" marR="0" rtl="0" algn="l">
              <a:spcBef>
                <a:spcPts val="400"/>
              </a:spcBef>
              <a:spcAft>
                <a:spcPts val="0"/>
              </a:spcAft>
              <a:buClr>
                <a:srgbClr val="10CF9B"/>
              </a:buClr>
              <a:buSzPts val="1300"/>
              <a:buFont typeface="Noto Sans Symbols"/>
              <a:buChar char="●"/>
              <a:defRPr b="0" i="0" sz="2000" u="none" cap="none" strike="noStrike">
                <a:solidFill>
                  <a:schemeClr val="dk1"/>
                </a:solidFill>
                <a:latin typeface="Constantia"/>
                <a:ea typeface="Constantia"/>
                <a:cs typeface="Constantia"/>
                <a:sym typeface="Constantia"/>
              </a:defRPr>
            </a:lvl5pPr>
            <a:lvl6pPr indent="-320039" lvl="5" marL="2743200" marR="0" rtl="0" algn="l">
              <a:spcBef>
                <a:spcPts val="360"/>
              </a:spcBef>
              <a:spcAft>
                <a:spcPts val="0"/>
              </a:spcAft>
              <a:buClr>
                <a:schemeClr val="accent5"/>
              </a:buClr>
              <a:buSzPts val="1440"/>
              <a:buFont typeface="Noto Sans Symbols"/>
              <a:buChar char="●"/>
              <a:defRPr b="0" i="0" sz="1800" u="none" cap="none" strike="noStrike">
                <a:solidFill>
                  <a:schemeClr val="dk1"/>
                </a:solidFill>
                <a:latin typeface="Constantia"/>
                <a:ea typeface="Constantia"/>
                <a:cs typeface="Constantia"/>
                <a:sym typeface="Constantia"/>
              </a:defRPr>
            </a:lvl6pPr>
            <a:lvl7pPr indent="-309879" lvl="6" marL="3200400" marR="0" rtl="0" algn="l">
              <a:spcBef>
                <a:spcPts val="320"/>
              </a:spcBef>
              <a:spcAft>
                <a:spcPts val="0"/>
              </a:spcAft>
              <a:buClr>
                <a:schemeClr val="accent6"/>
              </a:buClr>
              <a:buSzPts val="1280"/>
              <a:buFont typeface="Noto Sans Symbols"/>
              <a:buChar char="●"/>
              <a:defRPr b="0" i="0" sz="1600" u="none" cap="none" strike="noStrike">
                <a:solidFill>
                  <a:schemeClr val="dk1"/>
                </a:solidFill>
                <a:latin typeface="Constantia"/>
                <a:ea typeface="Constantia"/>
                <a:cs typeface="Constantia"/>
                <a:sym typeface="Constantia"/>
              </a:defRPr>
            </a:lvl7pPr>
            <a:lvl8pPr indent="-330200" lvl="7" marL="3657600" marR="0" rtl="0" algn="l">
              <a:spcBef>
                <a:spcPts val="320"/>
              </a:spcBef>
              <a:spcAft>
                <a:spcPts val="0"/>
              </a:spcAft>
              <a:buClr>
                <a:schemeClr val="dk2"/>
              </a:buClr>
              <a:buSzPts val="1600"/>
              <a:buFont typeface="Constantia"/>
              <a:buChar char="•"/>
              <a:defRPr b="0" i="0" sz="1600" u="none" cap="none" strike="noStrike">
                <a:solidFill>
                  <a:schemeClr val="dk1"/>
                </a:solidFill>
                <a:latin typeface="Constantia"/>
                <a:ea typeface="Constantia"/>
                <a:cs typeface="Constantia"/>
                <a:sym typeface="Constantia"/>
              </a:defRPr>
            </a:lvl8pPr>
            <a:lvl9pPr indent="-317500" lvl="8" marL="4114800" marR="0" rtl="0" algn="l">
              <a:spcBef>
                <a:spcPts val="280"/>
              </a:spcBef>
              <a:spcAft>
                <a:spcPts val="0"/>
              </a:spcAft>
              <a:buClr>
                <a:schemeClr val="dk2"/>
              </a:buClr>
              <a:buSzPts val="1400"/>
              <a:buFont typeface="Constantia"/>
              <a:buChar char="•"/>
              <a:defRPr b="0" i="0" sz="1400" u="none" cap="none" strike="noStrike">
                <a:solidFill>
                  <a:schemeClr val="dk1"/>
                </a:solidFill>
                <a:latin typeface="Constantia"/>
                <a:ea typeface="Constantia"/>
                <a:cs typeface="Constantia"/>
                <a:sym typeface="Constantia"/>
              </a:defRPr>
            </a:lvl9pPr>
          </a:lstStyle>
          <a:p/>
        </p:txBody>
      </p:sp>
      <p:sp>
        <p:nvSpPr>
          <p:cNvPr id="66" name="Shape 66"/>
          <p:cNvSpPr txBox="1"/>
          <p:nvPr>
            <p:ph idx="10" type="dt"/>
          </p:nvPr>
        </p:nvSpPr>
        <p:spPr>
          <a:xfrm>
            <a:off x="457200" y="6356350"/>
            <a:ext cx="2133600" cy="365125"/>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SzPts val="1400"/>
              <a:buNone/>
              <a:defRPr b="0" i="0" sz="1200" u="none">
                <a:solidFill>
                  <a:srgbClr val="045C75"/>
                </a:solidFill>
                <a:latin typeface="Constantia"/>
                <a:ea typeface="Constantia"/>
                <a:cs typeface="Constantia"/>
                <a:sym typeface="Constantia"/>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7" name="Shape 67"/>
          <p:cNvSpPr txBox="1"/>
          <p:nvPr>
            <p:ph idx="11" type="ftr"/>
          </p:nvPr>
        </p:nvSpPr>
        <p:spPr>
          <a:xfrm>
            <a:off x="2667000" y="6356350"/>
            <a:ext cx="3352800" cy="365125"/>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8" name="Shape 68"/>
          <p:cNvSpPr txBox="1"/>
          <p:nvPr>
            <p:ph idx="12" type="sldNum"/>
          </p:nvPr>
        </p:nvSpPr>
        <p:spPr>
          <a:xfrm>
            <a:off x="7924800" y="6356350"/>
            <a:ext cx="762000" cy="365125"/>
          </a:xfrm>
          <a:prstGeom prst="rect">
            <a:avLst/>
          </a:prstGeom>
          <a:noFill/>
          <a:ln>
            <a:noFill/>
          </a:ln>
        </p:spPr>
        <p:txBody>
          <a:bodyPr anchorCtr="0" anchor="b" bIns="0" lIns="0" rIns="0" wrap="square" tIns="0">
            <a:noAutofit/>
          </a:bodyPr>
          <a:lstStyle/>
          <a:p>
            <a:pPr indent="0" lvl="0" marL="0" marR="0" rtl="0" algn="r">
              <a:lnSpc>
                <a:spcPct val="100000"/>
              </a:lnSpc>
              <a:spcBef>
                <a:spcPts val="0"/>
              </a:spcBef>
              <a:spcAft>
                <a:spcPts val="0"/>
              </a:spcAft>
              <a:buClr>
                <a:srgbClr val="045C75"/>
              </a:buClr>
              <a:buFont typeface="Constantia"/>
              <a:buNone/>
            </a:pPr>
            <a:fld id="{00000000-1234-1234-1234-123412341234}" type="slidenum">
              <a:rPr b="0" i="0" lang="en-CA" sz="1200" u="none">
                <a:solidFill>
                  <a:srgbClr val="045C75"/>
                </a:solidFill>
                <a:latin typeface="Constantia"/>
                <a:ea typeface="Constantia"/>
                <a:cs typeface="Constantia"/>
                <a:sym typeface="Constantia"/>
              </a:r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Tx">
  <p:cSld name="Content with Caption">
    <p:spTree>
      <p:nvGrpSpPr>
        <p:cNvPr id="69" name="Shape 69"/>
        <p:cNvGrpSpPr/>
        <p:nvPr/>
      </p:nvGrpSpPr>
      <p:grpSpPr>
        <a:xfrm>
          <a:off x="0" y="0"/>
          <a:ext cx="0" cy="0"/>
          <a:chOff x="0" y="0"/>
          <a:chExt cx="0" cy="0"/>
        </a:xfrm>
      </p:grpSpPr>
      <p:sp>
        <p:nvSpPr>
          <p:cNvPr id="70" name="Shape 70"/>
          <p:cNvSpPr txBox="1"/>
          <p:nvPr>
            <p:ph type="title"/>
          </p:nvPr>
        </p:nvSpPr>
        <p:spPr>
          <a:xfrm>
            <a:off x="685800" y="514352"/>
            <a:ext cx="2743200" cy="1162050"/>
          </a:xfrm>
          <a:prstGeom prst="rect">
            <a:avLst/>
          </a:prstGeom>
          <a:noFill/>
          <a:ln>
            <a:noFill/>
          </a:ln>
        </p:spPr>
        <p:txBody>
          <a:bodyPr anchorCtr="0" anchor="b" bIns="91425" lIns="91425" rIns="91425" wrap="square" tIns="91425"/>
          <a:lstStyle>
            <a:lvl1pPr indent="0" lvl="0" marL="0" marR="0" rtl="0" algn="l">
              <a:spcBef>
                <a:spcPts val="0"/>
              </a:spcBef>
              <a:spcAft>
                <a:spcPts val="0"/>
              </a:spcAft>
              <a:buClr>
                <a:schemeClr val="dk2"/>
              </a:buClr>
              <a:buSzPts val="1400"/>
              <a:buFont typeface="Calibri"/>
              <a:buNone/>
              <a:defRPr b="0" i="0" sz="2600" u="none" cap="none" strike="noStrike">
                <a:solidFill>
                  <a:schemeClr val="dk2"/>
                </a:solidFill>
                <a:latin typeface="Calibri"/>
                <a:ea typeface="Calibri"/>
                <a:cs typeface="Calibri"/>
                <a:sym typeface="Calibri"/>
              </a:defRPr>
            </a:lvl1pPr>
            <a:lvl2pPr indent="0" lvl="1" marL="0"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2pPr>
            <a:lvl3pPr indent="0" lvl="2" marL="0"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3pPr>
            <a:lvl4pPr indent="0" lvl="3" marL="0"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4pPr>
            <a:lvl5pPr indent="0" lvl="4" marL="0"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5pPr>
            <a:lvl6pPr indent="0" lvl="5" marL="457200"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6pPr>
            <a:lvl7pPr indent="0" lvl="6" marL="914400"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7pPr>
            <a:lvl8pPr indent="0" lvl="7" marL="1371600"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8pPr>
            <a:lvl9pPr indent="0" lvl="8" marL="1828800"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9pPr>
          </a:lstStyle>
          <a:p/>
        </p:txBody>
      </p:sp>
      <p:sp>
        <p:nvSpPr>
          <p:cNvPr id="71" name="Shape 71"/>
          <p:cNvSpPr txBox="1"/>
          <p:nvPr>
            <p:ph idx="1" type="body"/>
          </p:nvPr>
        </p:nvSpPr>
        <p:spPr>
          <a:xfrm>
            <a:off x="685800" y="1676400"/>
            <a:ext cx="2743200" cy="4572000"/>
          </a:xfrm>
          <a:prstGeom prst="rect">
            <a:avLst/>
          </a:prstGeom>
          <a:noFill/>
          <a:ln>
            <a:noFill/>
          </a:ln>
        </p:spPr>
        <p:txBody>
          <a:bodyPr anchorCtr="0" anchor="t" bIns="91425" lIns="91425" rIns="91425" wrap="square" tIns="91425"/>
          <a:lstStyle>
            <a:lvl1pPr indent="-228600" lvl="0" marL="457200" marR="0" rtl="0" algn="l">
              <a:spcBef>
                <a:spcPts val="280"/>
              </a:spcBef>
              <a:spcAft>
                <a:spcPts val="0"/>
              </a:spcAft>
              <a:buClr>
                <a:srgbClr val="0BD0D9"/>
              </a:buClr>
              <a:buSzPts val="2470"/>
              <a:buFont typeface="Noto Sans Symbols"/>
              <a:buNone/>
              <a:defRPr sz="1400">
                <a:solidFill>
                  <a:schemeClr val="dk1"/>
                </a:solidFill>
                <a:latin typeface="Constantia"/>
                <a:ea typeface="Constantia"/>
                <a:cs typeface="Constantia"/>
                <a:sym typeface="Constantia"/>
              </a:defRPr>
            </a:lvl1pPr>
            <a:lvl2pPr indent="-228600" lvl="1" marL="914400" marR="0" rtl="0" algn="l">
              <a:spcBef>
                <a:spcPts val="240"/>
              </a:spcBef>
              <a:spcAft>
                <a:spcPts val="0"/>
              </a:spcAft>
              <a:buClr>
                <a:schemeClr val="accent1"/>
              </a:buClr>
              <a:buSzPts val="2040"/>
              <a:buFont typeface="Noto Sans Symbols"/>
              <a:buNone/>
              <a:defRPr b="0" i="0" sz="1200" u="none" cap="none" strike="noStrike">
                <a:solidFill>
                  <a:schemeClr val="dk1"/>
                </a:solidFill>
                <a:latin typeface="Constantia"/>
                <a:ea typeface="Constantia"/>
                <a:cs typeface="Constantia"/>
                <a:sym typeface="Constantia"/>
              </a:defRPr>
            </a:lvl2pPr>
            <a:lvl3pPr indent="-228600" lvl="2" marL="1371600" marR="0" rtl="0" algn="l">
              <a:spcBef>
                <a:spcPts val="200"/>
              </a:spcBef>
              <a:spcAft>
                <a:spcPts val="0"/>
              </a:spcAft>
              <a:buClr>
                <a:schemeClr val="accent2"/>
              </a:buClr>
              <a:buSzPts val="1470"/>
              <a:buFont typeface="Noto Sans Symbols"/>
              <a:buNone/>
              <a:defRPr b="0" i="0" sz="1000" u="none" cap="none" strike="noStrike">
                <a:solidFill>
                  <a:schemeClr val="dk1"/>
                </a:solidFill>
                <a:latin typeface="Constantia"/>
                <a:ea typeface="Constantia"/>
                <a:cs typeface="Constantia"/>
                <a:sym typeface="Constantia"/>
              </a:defRPr>
            </a:lvl3pPr>
            <a:lvl4pPr indent="-228600" lvl="3" marL="1828800" marR="0" rtl="0" algn="l">
              <a:spcBef>
                <a:spcPts val="180"/>
              </a:spcBef>
              <a:spcAft>
                <a:spcPts val="0"/>
              </a:spcAft>
              <a:buClr>
                <a:srgbClr val="0BD0D9"/>
              </a:buClr>
              <a:buSzPts val="1300"/>
              <a:buFont typeface="Noto Sans Symbols"/>
              <a:buNone/>
              <a:defRPr b="0" i="0" sz="900" u="none" cap="none" strike="noStrike">
                <a:solidFill>
                  <a:schemeClr val="dk1"/>
                </a:solidFill>
                <a:latin typeface="Constantia"/>
                <a:ea typeface="Constantia"/>
                <a:cs typeface="Constantia"/>
                <a:sym typeface="Constantia"/>
              </a:defRPr>
            </a:lvl4pPr>
            <a:lvl5pPr indent="-228600" lvl="4" marL="2286000" marR="0" rtl="0" algn="l">
              <a:spcBef>
                <a:spcPts val="180"/>
              </a:spcBef>
              <a:spcAft>
                <a:spcPts val="0"/>
              </a:spcAft>
              <a:buClr>
                <a:srgbClr val="10CF9B"/>
              </a:buClr>
              <a:buSzPts val="1300"/>
              <a:buFont typeface="Noto Sans Symbols"/>
              <a:buNone/>
              <a:defRPr b="0" i="0" sz="900" u="none" cap="none" strike="noStrike">
                <a:solidFill>
                  <a:schemeClr val="dk1"/>
                </a:solidFill>
                <a:latin typeface="Constantia"/>
                <a:ea typeface="Constantia"/>
                <a:cs typeface="Constantia"/>
                <a:sym typeface="Constantia"/>
              </a:defRPr>
            </a:lvl5pPr>
            <a:lvl6pPr indent="-320039" lvl="5" marL="2743200" marR="0" rtl="0" algn="l">
              <a:spcBef>
                <a:spcPts val="360"/>
              </a:spcBef>
              <a:spcAft>
                <a:spcPts val="0"/>
              </a:spcAft>
              <a:buClr>
                <a:schemeClr val="accent5"/>
              </a:buClr>
              <a:buSzPts val="1440"/>
              <a:buFont typeface="Noto Sans Symbols"/>
              <a:buChar char="●"/>
              <a:defRPr b="0" i="0" sz="1800" u="none" cap="none" strike="noStrike">
                <a:solidFill>
                  <a:schemeClr val="dk1"/>
                </a:solidFill>
                <a:latin typeface="Constantia"/>
                <a:ea typeface="Constantia"/>
                <a:cs typeface="Constantia"/>
                <a:sym typeface="Constantia"/>
              </a:defRPr>
            </a:lvl6pPr>
            <a:lvl7pPr indent="-309879" lvl="6" marL="3200400" marR="0" rtl="0" algn="l">
              <a:spcBef>
                <a:spcPts val="320"/>
              </a:spcBef>
              <a:spcAft>
                <a:spcPts val="0"/>
              </a:spcAft>
              <a:buClr>
                <a:schemeClr val="accent6"/>
              </a:buClr>
              <a:buSzPts val="1280"/>
              <a:buFont typeface="Noto Sans Symbols"/>
              <a:buChar char="●"/>
              <a:defRPr b="0" i="0" sz="1600" u="none" cap="none" strike="noStrike">
                <a:solidFill>
                  <a:schemeClr val="dk1"/>
                </a:solidFill>
                <a:latin typeface="Constantia"/>
                <a:ea typeface="Constantia"/>
                <a:cs typeface="Constantia"/>
                <a:sym typeface="Constantia"/>
              </a:defRPr>
            </a:lvl7pPr>
            <a:lvl8pPr indent="-330200" lvl="7" marL="3657600" marR="0" rtl="0" algn="l">
              <a:spcBef>
                <a:spcPts val="320"/>
              </a:spcBef>
              <a:spcAft>
                <a:spcPts val="0"/>
              </a:spcAft>
              <a:buClr>
                <a:schemeClr val="dk2"/>
              </a:buClr>
              <a:buSzPts val="1600"/>
              <a:buFont typeface="Constantia"/>
              <a:buChar char="•"/>
              <a:defRPr b="0" i="0" sz="1600" u="none" cap="none" strike="noStrike">
                <a:solidFill>
                  <a:schemeClr val="dk1"/>
                </a:solidFill>
                <a:latin typeface="Constantia"/>
                <a:ea typeface="Constantia"/>
                <a:cs typeface="Constantia"/>
                <a:sym typeface="Constantia"/>
              </a:defRPr>
            </a:lvl8pPr>
            <a:lvl9pPr indent="-317500" lvl="8" marL="4114800" marR="0" rtl="0" algn="l">
              <a:spcBef>
                <a:spcPts val="280"/>
              </a:spcBef>
              <a:spcAft>
                <a:spcPts val="0"/>
              </a:spcAft>
              <a:buClr>
                <a:schemeClr val="dk2"/>
              </a:buClr>
              <a:buSzPts val="1400"/>
              <a:buFont typeface="Constantia"/>
              <a:buChar char="•"/>
              <a:defRPr b="0" i="0" sz="1400" u="none" cap="none" strike="noStrike">
                <a:solidFill>
                  <a:schemeClr val="dk1"/>
                </a:solidFill>
                <a:latin typeface="Constantia"/>
                <a:ea typeface="Constantia"/>
                <a:cs typeface="Constantia"/>
                <a:sym typeface="Constantia"/>
              </a:defRPr>
            </a:lvl9pPr>
          </a:lstStyle>
          <a:p/>
        </p:txBody>
      </p:sp>
      <p:sp>
        <p:nvSpPr>
          <p:cNvPr id="72" name="Shape 72"/>
          <p:cNvSpPr txBox="1"/>
          <p:nvPr>
            <p:ph idx="2" type="body"/>
          </p:nvPr>
        </p:nvSpPr>
        <p:spPr>
          <a:xfrm>
            <a:off x="3575050" y="1676400"/>
            <a:ext cx="5111750" cy="4572000"/>
          </a:xfrm>
          <a:prstGeom prst="rect">
            <a:avLst/>
          </a:prstGeom>
          <a:noFill/>
          <a:ln>
            <a:noFill/>
          </a:ln>
        </p:spPr>
        <p:txBody>
          <a:bodyPr anchorCtr="0" anchor="t" bIns="91425" lIns="91425" rIns="91425" wrap="square" tIns="91425"/>
          <a:lstStyle>
            <a:lvl1pPr indent="-397510" lvl="0" marL="457200" marR="0" rtl="0" algn="l">
              <a:spcBef>
                <a:spcPts val="560"/>
              </a:spcBef>
              <a:spcAft>
                <a:spcPts val="0"/>
              </a:spcAft>
              <a:buClr>
                <a:srgbClr val="0BD0D9"/>
              </a:buClr>
              <a:buSzPts val="2660"/>
              <a:buFont typeface="Noto Sans Symbols"/>
              <a:buChar char="●"/>
              <a:defRPr sz="2800">
                <a:solidFill>
                  <a:schemeClr val="dk1"/>
                </a:solidFill>
                <a:latin typeface="Constantia"/>
                <a:ea typeface="Constantia"/>
                <a:cs typeface="Constantia"/>
                <a:sym typeface="Constantia"/>
              </a:defRPr>
            </a:lvl1pPr>
            <a:lvl2pPr indent="-368935" lvl="1" marL="914400" marR="0" rtl="0" algn="l">
              <a:spcBef>
                <a:spcPts val="520"/>
              </a:spcBef>
              <a:spcAft>
                <a:spcPts val="0"/>
              </a:spcAft>
              <a:buClr>
                <a:schemeClr val="accent1"/>
              </a:buClr>
              <a:buSzPts val="2210"/>
              <a:buFont typeface="Noto Sans Symbols"/>
              <a:buChar char="●"/>
              <a:defRPr b="0" i="0" sz="2600" u="none" cap="none" strike="noStrike">
                <a:solidFill>
                  <a:schemeClr val="dk1"/>
                </a:solidFill>
                <a:latin typeface="Constantia"/>
                <a:ea typeface="Constantia"/>
                <a:cs typeface="Constantia"/>
                <a:sym typeface="Constantia"/>
              </a:defRPr>
            </a:lvl2pPr>
            <a:lvl3pPr indent="-335280" lvl="2" marL="1371600" marR="0" rtl="0" algn="l">
              <a:spcBef>
                <a:spcPts val="480"/>
              </a:spcBef>
              <a:spcAft>
                <a:spcPts val="0"/>
              </a:spcAft>
              <a:buClr>
                <a:schemeClr val="accent2"/>
              </a:buClr>
              <a:buSzPts val="1680"/>
              <a:buFont typeface="Noto Sans Symbols"/>
              <a:buChar char="●"/>
              <a:defRPr b="0" i="0" sz="2400" u="none" cap="none" strike="noStrike">
                <a:solidFill>
                  <a:schemeClr val="dk1"/>
                </a:solidFill>
                <a:latin typeface="Constantia"/>
                <a:ea typeface="Constantia"/>
                <a:cs typeface="Constantia"/>
                <a:sym typeface="Constantia"/>
              </a:defRPr>
            </a:lvl3pPr>
            <a:lvl4pPr indent="-311150" lvl="3" marL="1828800" marR="0" rtl="0" algn="l">
              <a:spcBef>
                <a:spcPts val="400"/>
              </a:spcBef>
              <a:spcAft>
                <a:spcPts val="0"/>
              </a:spcAft>
              <a:buClr>
                <a:srgbClr val="0BD0D9"/>
              </a:buClr>
              <a:buSzPts val="1300"/>
              <a:buFont typeface="Noto Sans Symbols"/>
              <a:buChar char="●"/>
              <a:defRPr b="0" i="0" sz="2000" u="none" cap="none" strike="noStrike">
                <a:solidFill>
                  <a:schemeClr val="dk1"/>
                </a:solidFill>
                <a:latin typeface="Constantia"/>
                <a:ea typeface="Constantia"/>
                <a:cs typeface="Constantia"/>
                <a:sym typeface="Constantia"/>
              </a:defRPr>
            </a:lvl4pPr>
            <a:lvl5pPr indent="-302895" lvl="4" marL="2286000" marR="0" rtl="0" algn="l">
              <a:spcBef>
                <a:spcPts val="360"/>
              </a:spcBef>
              <a:spcAft>
                <a:spcPts val="0"/>
              </a:spcAft>
              <a:buClr>
                <a:srgbClr val="10CF9B"/>
              </a:buClr>
              <a:buSzPts val="1170"/>
              <a:buFont typeface="Noto Sans Symbols"/>
              <a:buChar char="●"/>
              <a:defRPr b="0" i="0" sz="1800" u="none" cap="none" strike="noStrike">
                <a:solidFill>
                  <a:schemeClr val="dk1"/>
                </a:solidFill>
                <a:latin typeface="Constantia"/>
                <a:ea typeface="Constantia"/>
                <a:cs typeface="Constantia"/>
                <a:sym typeface="Constantia"/>
              </a:defRPr>
            </a:lvl5pPr>
            <a:lvl6pPr indent="-320039" lvl="5" marL="2743200" marR="0" rtl="0" algn="l">
              <a:spcBef>
                <a:spcPts val="360"/>
              </a:spcBef>
              <a:spcAft>
                <a:spcPts val="0"/>
              </a:spcAft>
              <a:buClr>
                <a:schemeClr val="accent5"/>
              </a:buClr>
              <a:buSzPts val="1440"/>
              <a:buFont typeface="Noto Sans Symbols"/>
              <a:buChar char="●"/>
              <a:defRPr b="0" i="0" sz="1800" u="none" cap="none" strike="noStrike">
                <a:solidFill>
                  <a:schemeClr val="dk1"/>
                </a:solidFill>
                <a:latin typeface="Constantia"/>
                <a:ea typeface="Constantia"/>
                <a:cs typeface="Constantia"/>
                <a:sym typeface="Constantia"/>
              </a:defRPr>
            </a:lvl6pPr>
            <a:lvl7pPr indent="-309879" lvl="6" marL="3200400" marR="0" rtl="0" algn="l">
              <a:spcBef>
                <a:spcPts val="320"/>
              </a:spcBef>
              <a:spcAft>
                <a:spcPts val="0"/>
              </a:spcAft>
              <a:buClr>
                <a:schemeClr val="accent6"/>
              </a:buClr>
              <a:buSzPts val="1280"/>
              <a:buFont typeface="Noto Sans Symbols"/>
              <a:buChar char="●"/>
              <a:defRPr b="0" i="0" sz="1600" u="none" cap="none" strike="noStrike">
                <a:solidFill>
                  <a:schemeClr val="dk1"/>
                </a:solidFill>
                <a:latin typeface="Constantia"/>
                <a:ea typeface="Constantia"/>
                <a:cs typeface="Constantia"/>
                <a:sym typeface="Constantia"/>
              </a:defRPr>
            </a:lvl7pPr>
            <a:lvl8pPr indent="-330200" lvl="7" marL="3657600" marR="0" rtl="0" algn="l">
              <a:spcBef>
                <a:spcPts val="320"/>
              </a:spcBef>
              <a:spcAft>
                <a:spcPts val="0"/>
              </a:spcAft>
              <a:buClr>
                <a:schemeClr val="dk2"/>
              </a:buClr>
              <a:buSzPts val="1600"/>
              <a:buFont typeface="Constantia"/>
              <a:buChar char="•"/>
              <a:defRPr b="0" i="0" sz="1600" u="none" cap="none" strike="noStrike">
                <a:solidFill>
                  <a:schemeClr val="dk1"/>
                </a:solidFill>
                <a:latin typeface="Constantia"/>
                <a:ea typeface="Constantia"/>
                <a:cs typeface="Constantia"/>
                <a:sym typeface="Constantia"/>
              </a:defRPr>
            </a:lvl8pPr>
            <a:lvl9pPr indent="-317500" lvl="8" marL="4114800" marR="0" rtl="0" algn="l">
              <a:spcBef>
                <a:spcPts val="280"/>
              </a:spcBef>
              <a:spcAft>
                <a:spcPts val="0"/>
              </a:spcAft>
              <a:buClr>
                <a:schemeClr val="dk2"/>
              </a:buClr>
              <a:buSzPts val="1400"/>
              <a:buFont typeface="Constantia"/>
              <a:buChar char="•"/>
              <a:defRPr b="0" i="0" sz="1400" u="none" cap="none" strike="noStrike">
                <a:solidFill>
                  <a:schemeClr val="dk1"/>
                </a:solidFill>
                <a:latin typeface="Constantia"/>
                <a:ea typeface="Constantia"/>
                <a:cs typeface="Constantia"/>
                <a:sym typeface="Constantia"/>
              </a:defRPr>
            </a:lvl9pPr>
          </a:lstStyle>
          <a:p/>
        </p:txBody>
      </p:sp>
      <p:sp>
        <p:nvSpPr>
          <p:cNvPr id="73" name="Shape 73"/>
          <p:cNvSpPr txBox="1"/>
          <p:nvPr>
            <p:ph idx="10" type="dt"/>
          </p:nvPr>
        </p:nvSpPr>
        <p:spPr>
          <a:xfrm>
            <a:off x="457200" y="6356350"/>
            <a:ext cx="2133600" cy="365125"/>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SzPts val="1400"/>
              <a:buNone/>
              <a:defRPr b="0" i="0" sz="1200" u="none">
                <a:solidFill>
                  <a:srgbClr val="045C75"/>
                </a:solidFill>
                <a:latin typeface="Constantia"/>
                <a:ea typeface="Constantia"/>
                <a:cs typeface="Constantia"/>
                <a:sym typeface="Constantia"/>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4" name="Shape 74"/>
          <p:cNvSpPr txBox="1"/>
          <p:nvPr>
            <p:ph idx="11" type="ftr"/>
          </p:nvPr>
        </p:nvSpPr>
        <p:spPr>
          <a:xfrm>
            <a:off x="2667000" y="6356350"/>
            <a:ext cx="3352800" cy="365125"/>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5" name="Shape 75"/>
          <p:cNvSpPr txBox="1"/>
          <p:nvPr>
            <p:ph idx="12" type="sldNum"/>
          </p:nvPr>
        </p:nvSpPr>
        <p:spPr>
          <a:xfrm>
            <a:off x="7924800" y="6356350"/>
            <a:ext cx="762000" cy="365125"/>
          </a:xfrm>
          <a:prstGeom prst="rect">
            <a:avLst/>
          </a:prstGeom>
          <a:noFill/>
          <a:ln>
            <a:noFill/>
          </a:ln>
        </p:spPr>
        <p:txBody>
          <a:bodyPr anchorCtr="0" anchor="b" bIns="0" lIns="0" rIns="0" wrap="square" tIns="0">
            <a:noAutofit/>
          </a:bodyPr>
          <a:lstStyle/>
          <a:p>
            <a:pPr indent="0" lvl="0" marL="0" marR="0" rtl="0" algn="r">
              <a:lnSpc>
                <a:spcPct val="100000"/>
              </a:lnSpc>
              <a:spcBef>
                <a:spcPts val="0"/>
              </a:spcBef>
              <a:spcAft>
                <a:spcPts val="0"/>
              </a:spcAft>
              <a:buClr>
                <a:srgbClr val="045C75"/>
              </a:buClr>
              <a:buFont typeface="Constantia"/>
              <a:buNone/>
            </a:pPr>
            <a:fld id="{00000000-1234-1234-1234-123412341234}" type="slidenum">
              <a:rPr b="0" i="0" lang="en-CA" sz="1200" u="none">
                <a:solidFill>
                  <a:srgbClr val="045C75"/>
                </a:solidFill>
                <a:latin typeface="Constantia"/>
                <a:ea typeface="Constantia"/>
                <a:cs typeface="Constantia"/>
                <a:sym typeface="Constantia"/>
              </a:r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76" name="Shape 76"/>
        <p:cNvGrpSpPr/>
        <p:nvPr/>
      </p:nvGrpSpPr>
      <p:grpSpPr>
        <a:xfrm>
          <a:off x="0" y="0"/>
          <a:ext cx="0" cy="0"/>
          <a:chOff x="0" y="0"/>
          <a:chExt cx="0" cy="0"/>
        </a:xfrm>
      </p:grpSpPr>
      <p:sp>
        <p:nvSpPr>
          <p:cNvPr id="77" name="Shape 77"/>
          <p:cNvSpPr txBox="1"/>
          <p:nvPr>
            <p:ph type="title"/>
          </p:nvPr>
        </p:nvSpPr>
        <p:spPr>
          <a:xfrm>
            <a:off x="457200" y="704088"/>
            <a:ext cx="8305800" cy="1143000"/>
          </a:xfrm>
          <a:prstGeom prst="rect">
            <a:avLst/>
          </a:prstGeom>
          <a:noFill/>
          <a:ln>
            <a:noFill/>
          </a:ln>
        </p:spPr>
        <p:txBody>
          <a:bodyPr anchorCtr="0" anchor="b" bIns="91425" lIns="91425" rIns="91425" wrap="square" tIns="91425"/>
          <a:lstStyle>
            <a:lvl1pPr indent="0" lvl="0" marL="0" marR="0" rtl="0" algn="l">
              <a:spcBef>
                <a:spcPts val="0"/>
              </a:spcBef>
              <a:spcAft>
                <a:spcPts val="0"/>
              </a:spcAft>
              <a:buClr>
                <a:schemeClr val="dk2"/>
              </a:buClr>
              <a:buSzPts val="1400"/>
              <a:buFont typeface="Calibri"/>
              <a:buNone/>
              <a:defRPr b="0" i="0" sz="5000" u="none" cap="none" strike="noStrike">
                <a:solidFill>
                  <a:schemeClr val="dk2"/>
                </a:solidFill>
                <a:latin typeface="Calibri"/>
                <a:ea typeface="Calibri"/>
                <a:cs typeface="Calibri"/>
                <a:sym typeface="Calibri"/>
              </a:defRPr>
            </a:lvl1pPr>
            <a:lvl2pPr indent="0" lvl="1" marL="0"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2pPr>
            <a:lvl3pPr indent="0" lvl="2" marL="0"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3pPr>
            <a:lvl4pPr indent="0" lvl="3" marL="0"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4pPr>
            <a:lvl5pPr indent="0" lvl="4" marL="0"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5pPr>
            <a:lvl6pPr indent="0" lvl="5" marL="457200"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6pPr>
            <a:lvl7pPr indent="0" lvl="6" marL="914400"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7pPr>
            <a:lvl8pPr indent="0" lvl="7" marL="1371600"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8pPr>
            <a:lvl9pPr indent="0" lvl="8" marL="1828800"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9pPr>
          </a:lstStyle>
          <a:p/>
        </p:txBody>
      </p:sp>
      <p:sp>
        <p:nvSpPr>
          <p:cNvPr id="78" name="Shape 78"/>
          <p:cNvSpPr txBox="1"/>
          <p:nvPr>
            <p:ph idx="10" type="dt"/>
          </p:nvPr>
        </p:nvSpPr>
        <p:spPr>
          <a:xfrm>
            <a:off x="457200" y="6356350"/>
            <a:ext cx="2133600" cy="365125"/>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SzPts val="1400"/>
              <a:buNone/>
              <a:defRPr b="0" i="0" sz="1200" u="none">
                <a:solidFill>
                  <a:srgbClr val="045C75"/>
                </a:solidFill>
                <a:latin typeface="Constantia"/>
                <a:ea typeface="Constantia"/>
                <a:cs typeface="Constantia"/>
                <a:sym typeface="Constantia"/>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9" name="Shape 79"/>
          <p:cNvSpPr txBox="1"/>
          <p:nvPr>
            <p:ph idx="11" type="ftr"/>
          </p:nvPr>
        </p:nvSpPr>
        <p:spPr>
          <a:xfrm>
            <a:off x="2667000" y="6356350"/>
            <a:ext cx="3352800" cy="365125"/>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0" name="Shape 80"/>
          <p:cNvSpPr txBox="1"/>
          <p:nvPr>
            <p:ph idx="12" type="sldNum"/>
          </p:nvPr>
        </p:nvSpPr>
        <p:spPr>
          <a:xfrm>
            <a:off x="7924800" y="6356350"/>
            <a:ext cx="762000" cy="365125"/>
          </a:xfrm>
          <a:prstGeom prst="rect">
            <a:avLst/>
          </a:prstGeom>
          <a:noFill/>
          <a:ln>
            <a:noFill/>
          </a:ln>
        </p:spPr>
        <p:txBody>
          <a:bodyPr anchorCtr="0" anchor="b" bIns="0" lIns="0" rIns="0" wrap="square" tIns="0">
            <a:noAutofit/>
          </a:bodyPr>
          <a:lstStyle/>
          <a:p>
            <a:pPr indent="0" lvl="0" marL="0" marR="0" rtl="0" algn="r">
              <a:lnSpc>
                <a:spcPct val="100000"/>
              </a:lnSpc>
              <a:spcBef>
                <a:spcPts val="0"/>
              </a:spcBef>
              <a:spcAft>
                <a:spcPts val="0"/>
              </a:spcAft>
              <a:buClr>
                <a:srgbClr val="045C75"/>
              </a:buClr>
              <a:buFont typeface="Constantia"/>
              <a:buNone/>
            </a:pPr>
            <a:fld id="{00000000-1234-1234-1234-123412341234}" type="slidenum">
              <a:rPr b="0" i="0" lang="en-CA" sz="1200" u="none">
                <a:solidFill>
                  <a:srgbClr val="045C75"/>
                </a:solidFill>
                <a:latin typeface="Constantia"/>
                <a:ea typeface="Constantia"/>
                <a:cs typeface="Constantia"/>
                <a:sym typeface="Constantia"/>
              </a:r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TxTwoObj">
  <p:cSld name="Comparison">
    <p:spTree>
      <p:nvGrpSpPr>
        <p:cNvPr id="81" name="Shape 81"/>
        <p:cNvGrpSpPr/>
        <p:nvPr/>
      </p:nvGrpSpPr>
      <p:grpSpPr>
        <a:xfrm>
          <a:off x="0" y="0"/>
          <a:ext cx="0" cy="0"/>
          <a:chOff x="0" y="0"/>
          <a:chExt cx="0" cy="0"/>
        </a:xfrm>
      </p:grpSpPr>
      <p:sp>
        <p:nvSpPr>
          <p:cNvPr id="82" name="Shape 82"/>
          <p:cNvSpPr txBox="1"/>
          <p:nvPr>
            <p:ph type="title"/>
          </p:nvPr>
        </p:nvSpPr>
        <p:spPr>
          <a:xfrm>
            <a:off x="457200" y="704088"/>
            <a:ext cx="8229600" cy="1143000"/>
          </a:xfrm>
          <a:prstGeom prst="rect">
            <a:avLst/>
          </a:prstGeom>
          <a:noFill/>
          <a:ln>
            <a:noFill/>
          </a:ln>
        </p:spPr>
        <p:txBody>
          <a:bodyPr anchorCtr="0" anchor="b" bIns="91425" lIns="91425" rIns="91425" wrap="square" tIns="91425"/>
          <a:lstStyle>
            <a:lvl1pPr indent="0" lvl="0" marL="0"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1pPr>
            <a:lvl2pPr indent="0" lvl="1" marL="0"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2pPr>
            <a:lvl3pPr indent="0" lvl="2" marL="0"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3pPr>
            <a:lvl4pPr indent="0" lvl="3" marL="0"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4pPr>
            <a:lvl5pPr indent="0" lvl="4" marL="0"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5pPr>
            <a:lvl6pPr indent="0" lvl="5" marL="457200"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6pPr>
            <a:lvl7pPr indent="0" lvl="6" marL="914400"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7pPr>
            <a:lvl8pPr indent="0" lvl="7" marL="1371600"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8pPr>
            <a:lvl9pPr indent="0" lvl="8" marL="1828800"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9pPr>
          </a:lstStyle>
          <a:p/>
        </p:txBody>
      </p:sp>
      <p:sp>
        <p:nvSpPr>
          <p:cNvPr id="83" name="Shape 83"/>
          <p:cNvSpPr txBox="1"/>
          <p:nvPr>
            <p:ph idx="1" type="body"/>
          </p:nvPr>
        </p:nvSpPr>
        <p:spPr>
          <a:xfrm>
            <a:off x="457200" y="1855248"/>
            <a:ext cx="4040188" cy="659352"/>
          </a:xfrm>
          <a:prstGeom prst="rect">
            <a:avLst/>
          </a:prstGeom>
          <a:noFill/>
          <a:ln>
            <a:noFill/>
          </a:ln>
        </p:spPr>
        <p:txBody>
          <a:bodyPr anchorCtr="0" anchor="ctr" bIns="91425" lIns="91425" rIns="91425" wrap="square" tIns="91425"/>
          <a:lstStyle>
            <a:lvl1pPr indent="-228600" lvl="0" marL="457200" marR="0" rtl="0" algn="l">
              <a:spcBef>
                <a:spcPts val="480"/>
              </a:spcBef>
              <a:spcAft>
                <a:spcPts val="0"/>
              </a:spcAft>
              <a:buClr>
                <a:srgbClr val="0BD0D9"/>
              </a:buClr>
              <a:buSzPts val="2470"/>
              <a:buFont typeface="Noto Sans Symbols"/>
              <a:buNone/>
              <a:defRPr b="1" sz="2400" cap="none">
                <a:solidFill>
                  <a:schemeClr val="dk2"/>
                </a:solidFill>
                <a:latin typeface="Constantia"/>
                <a:ea typeface="Constantia"/>
                <a:cs typeface="Constantia"/>
                <a:sym typeface="Constantia"/>
              </a:defRPr>
            </a:lvl1pPr>
            <a:lvl2pPr indent="-228600" lvl="1" marL="914400" marR="0" rtl="0" algn="l">
              <a:spcBef>
                <a:spcPts val="400"/>
              </a:spcBef>
              <a:spcAft>
                <a:spcPts val="0"/>
              </a:spcAft>
              <a:buClr>
                <a:schemeClr val="accent1"/>
              </a:buClr>
              <a:buSzPts val="2040"/>
              <a:buFont typeface="Noto Sans Symbols"/>
              <a:buNone/>
              <a:defRPr b="1" i="0" sz="2000" u="none" cap="none" strike="noStrike">
                <a:solidFill>
                  <a:schemeClr val="dk1"/>
                </a:solidFill>
                <a:latin typeface="Constantia"/>
                <a:ea typeface="Constantia"/>
                <a:cs typeface="Constantia"/>
                <a:sym typeface="Constantia"/>
              </a:defRPr>
            </a:lvl2pPr>
            <a:lvl3pPr indent="-228600" lvl="2" marL="1371600" marR="0" rtl="0" algn="l">
              <a:spcBef>
                <a:spcPts val="360"/>
              </a:spcBef>
              <a:spcAft>
                <a:spcPts val="0"/>
              </a:spcAft>
              <a:buClr>
                <a:schemeClr val="accent2"/>
              </a:buClr>
              <a:buSzPts val="1470"/>
              <a:buFont typeface="Noto Sans Symbols"/>
              <a:buNone/>
              <a:defRPr b="1" i="0" sz="1800" u="none" cap="none" strike="noStrike">
                <a:solidFill>
                  <a:schemeClr val="dk1"/>
                </a:solidFill>
                <a:latin typeface="Constantia"/>
                <a:ea typeface="Constantia"/>
                <a:cs typeface="Constantia"/>
                <a:sym typeface="Constantia"/>
              </a:defRPr>
            </a:lvl3pPr>
            <a:lvl4pPr indent="-228600" lvl="3" marL="1828800" marR="0" rtl="0" algn="l">
              <a:spcBef>
                <a:spcPts val="320"/>
              </a:spcBef>
              <a:spcAft>
                <a:spcPts val="0"/>
              </a:spcAft>
              <a:buClr>
                <a:srgbClr val="0BD0D9"/>
              </a:buClr>
              <a:buSzPts val="1300"/>
              <a:buFont typeface="Noto Sans Symbols"/>
              <a:buNone/>
              <a:defRPr b="1" i="0" sz="1600" u="none" cap="none" strike="noStrike">
                <a:solidFill>
                  <a:schemeClr val="dk1"/>
                </a:solidFill>
                <a:latin typeface="Constantia"/>
                <a:ea typeface="Constantia"/>
                <a:cs typeface="Constantia"/>
                <a:sym typeface="Constantia"/>
              </a:defRPr>
            </a:lvl4pPr>
            <a:lvl5pPr indent="-228600" lvl="4" marL="2286000" marR="0" rtl="0" algn="l">
              <a:spcBef>
                <a:spcPts val="320"/>
              </a:spcBef>
              <a:spcAft>
                <a:spcPts val="0"/>
              </a:spcAft>
              <a:buClr>
                <a:srgbClr val="10CF9B"/>
              </a:buClr>
              <a:buSzPts val="1300"/>
              <a:buFont typeface="Noto Sans Symbols"/>
              <a:buNone/>
              <a:defRPr b="1" i="0" sz="1600" u="none" cap="none" strike="noStrike">
                <a:solidFill>
                  <a:schemeClr val="dk1"/>
                </a:solidFill>
                <a:latin typeface="Constantia"/>
                <a:ea typeface="Constantia"/>
                <a:cs typeface="Constantia"/>
                <a:sym typeface="Constantia"/>
              </a:defRPr>
            </a:lvl5pPr>
            <a:lvl6pPr indent="-320039" lvl="5" marL="2743200" marR="0" rtl="0" algn="l">
              <a:spcBef>
                <a:spcPts val="360"/>
              </a:spcBef>
              <a:spcAft>
                <a:spcPts val="0"/>
              </a:spcAft>
              <a:buClr>
                <a:schemeClr val="accent5"/>
              </a:buClr>
              <a:buSzPts val="1440"/>
              <a:buFont typeface="Noto Sans Symbols"/>
              <a:buChar char="●"/>
              <a:defRPr b="0" i="0" sz="1800" u="none" cap="none" strike="noStrike">
                <a:solidFill>
                  <a:schemeClr val="dk1"/>
                </a:solidFill>
                <a:latin typeface="Constantia"/>
                <a:ea typeface="Constantia"/>
                <a:cs typeface="Constantia"/>
                <a:sym typeface="Constantia"/>
              </a:defRPr>
            </a:lvl6pPr>
            <a:lvl7pPr indent="-309879" lvl="6" marL="3200400" marR="0" rtl="0" algn="l">
              <a:spcBef>
                <a:spcPts val="320"/>
              </a:spcBef>
              <a:spcAft>
                <a:spcPts val="0"/>
              </a:spcAft>
              <a:buClr>
                <a:schemeClr val="accent6"/>
              </a:buClr>
              <a:buSzPts val="1280"/>
              <a:buFont typeface="Noto Sans Symbols"/>
              <a:buChar char="●"/>
              <a:defRPr b="0" i="0" sz="1600" u="none" cap="none" strike="noStrike">
                <a:solidFill>
                  <a:schemeClr val="dk1"/>
                </a:solidFill>
                <a:latin typeface="Constantia"/>
                <a:ea typeface="Constantia"/>
                <a:cs typeface="Constantia"/>
                <a:sym typeface="Constantia"/>
              </a:defRPr>
            </a:lvl7pPr>
            <a:lvl8pPr indent="-330200" lvl="7" marL="3657600" marR="0" rtl="0" algn="l">
              <a:spcBef>
                <a:spcPts val="320"/>
              </a:spcBef>
              <a:spcAft>
                <a:spcPts val="0"/>
              </a:spcAft>
              <a:buClr>
                <a:schemeClr val="dk2"/>
              </a:buClr>
              <a:buSzPts val="1600"/>
              <a:buFont typeface="Constantia"/>
              <a:buChar char="•"/>
              <a:defRPr b="0" i="0" sz="1600" u="none" cap="none" strike="noStrike">
                <a:solidFill>
                  <a:schemeClr val="dk1"/>
                </a:solidFill>
                <a:latin typeface="Constantia"/>
                <a:ea typeface="Constantia"/>
                <a:cs typeface="Constantia"/>
                <a:sym typeface="Constantia"/>
              </a:defRPr>
            </a:lvl8pPr>
            <a:lvl9pPr indent="-317500" lvl="8" marL="4114800" marR="0" rtl="0" algn="l">
              <a:spcBef>
                <a:spcPts val="280"/>
              </a:spcBef>
              <a:spcAft>
                <a:spcPts val="0"/>
              </a:spcAft>
              <a:buClr>
                <a:schemeClr val="dk2"/>
              </a:buClr>
              <a:buSzPts val="1400"/>
              <a:buFont typeface="Constantia"/>
              <a:buChar char="•"/>
              <a:defRPr b="0" i="0" sz="1400" u="none" cap="none" strike="noStrike">
                <a:solidFill>
                  <a:schemeClr val="dk1"/>
                </a:solidFill>
                <a:latin typeface="Constantia"/>
                <a:ea typeface="Constantia"/>
                <a:cs typeface="Constantia"/>
                <a:sym typeface="Constantia"/>
              </a:defRPr>
            </a:lvl9pPr>
          </a:lstStyle>
          <a:p/>
        </p:txBody>
      </p:sp>
      <p:sp>
        <p:nvSpPr>
          <p:cNvPr id="84" name="Shape 84"/>
          <p:cNvSpPr txBox="1"/>
          <p:nvPr>
            <p:ph idx="2" type="body"/>
          </p:nvPr>
        </p:nvSpPr>
        <p:spPr>
          <a:xfrm>
            <a:off x="4645025" y="1859757"/>
            <a:ext cx="4041775" cy="654843"/>
          </a:xfrm>
          <a:prstGeom prst="rect">
            <a:avLst/>
          </a:prstGeom>
          <a:noFill/>
          <a:ln>
            <a:noFill/>
          </a:ln>
        </p:spPr>
        <p:txBody>
          <a:bodyPr anchorCtr="0" anchor="ctr" bIns="91425" lIns="91425" rIns="91425" wrap="square" tIns="91425"/>
          <a:lstStyle>
            <a:lvl1pPr indent="-228600" lvl="0" marL="457200" marR="0" rtl="0" algn="l">
              <a:spcBef>
                <a:spcPts val="480"/>
              </a:spcBef>
              <a:spcAft>
                <a:spcPts val="0"/>
              </a:spcAft>
              <a:buClr>
                <a:srgbClr val="0BD0D9"/>
              </a:buClr>
              <a:buSzPts val="2470"/>
              <a:buFont typeface="Noto Sans Symbols"/>
              <a:buNone/>
              <a:defRPr b="1" sz="2400" cap="none">
                <a:solidFill>
                  <a:schemeClr val="dk2"/>
                </a:solidFill>
                <a:latin typeface="Constantia"/>
                <a:ea typeface="Constantia"/>
                <a:cs typeface="Constantia"/>
                <a:sym typeface="Constantia"/>
              </a:defRPr>
            </a:lvl1pPr>
            <a:lvl2pPr indent="-228600" lvl="1" marL="914400" marR="0" rtl="0" algn="l">
              <a:spcBef>
                <a:spcPts val="400"/>
              </a:spcBef>
              <a:spcAft>
                <a:spcPts val="0"/>
              </a:spcAft>
              <a:buClr>
                <a:schemeClr val="accent1"/>
              </a:buClr>
              <a:buSzPts val="2040"/>
              <a:buFont typeface="Noto Sans Symbols"/>
              <a:buNone/>
              <a:defRPr b="1" i="0" sz="2000" u="none" cap="none" strike="noStrike">
                <a:solidFill>
                  <a:schemeClr val="dk1"/>
                </a:solidFill>
                <a:latin typeface="Constantia"/>
                <a:ea typeface="Constantia"/>
                <a:cs typeface="Constantia"/>
                <a:sym typeface="Constantia"/>
              </a:defRPr>
            </a:lvl2pPr>
            <a:lvl3pPr indent="-228600" lvl="2" marL="1371600" marR="0" rtl="0" algn="l">
              <a:spcBef>
                <a:spcPts val="360"/>
              </a:spcBef>
              <a:spcAft>
                <a:spcPts val="0"/>
              </a:spcAft>
              <a:buClr>
                <a:schemeClr val="accent2"/>
              </a:buClr>
              <a:buSzPts val="1470"/>
              <a:buFont typeface="Noto Sans Symbols"/>
              <a:buNone/>
              <a:defRPr b="1" i="0" sz="1800" u="none" cap="none" strike="noStrike">
                <a:solidFill>
                  <a:schemeClr val="dk1"/>
                </a:solidFill>
                <a:latin typeface="Constantia"/>
                <a:ea typeface="Constantia"/>
                <a:cs typeface="Constantia"/>
                <a:sym typeface="Constantia"/>
              </a:defRPr>
            </a:lvl3pPr>
            <a:lvl4pPr indent="-228600" lvl="3" marL="1828800" marR="0" rtl="0" algn="l">
              <a:spcBef>
                <a:spcPts val="320"/>
              </a:spcBef>
              <a:spcAft>
                <a:spcPts val="0"/>
              </a:spcAft>
              <a:buClr>
                <a:srgbClr val="0BD0D9"/>
              </a:buClr>
              <a:buSzPts val="1300"/>
              <a:buFont typeface="Noto Sans Symbols"/>
              <a:buNone/>
              <a:defRPr b="1" i="0" sz="1600" u="none" cap="none" strike="noStrike">
                <a:solidFill>
                  <a:schemeClr val="dk1"/>
                </a:solidFill>
                <a:latin typeface="Constantia"/>
                <a:ea typeface="Constantia"/>
                <a:cs typeface="Constantia"/>
                <a:sym typeface="Constantia"/>
              </a:defRPr>
            </a:lvl4pPr>
            <a:lvl5pPr indent="-228600" lvl="4" marL="2286000" marR="0" rtl="0" algn="l">
              <a:spcBef>
                <a:spcPts val="320"/>
              </a:spcBef>
              <a:spcAft>
                <a:spcPts val="0"/>
              </a:spcAft>
              <a:buClr>
                <a:srgbClr val="10CF9B"/>
              </a:buClr>
              <a:buSzPts val="1300"/>
              <a:buFont typeface="Noto Sans Symbols"/>
              <a:buNone/>
              <a:defRPr b="1" i="0" sz="1600" u="none" cap="none" strike="noStrike">
                <a:solidFill>
                  <a:schemeClr val="dk1"/>
                </a:solidFill>
                <a:latin typeface="Constantia"/>
                <a:ea typeface="Constantia"/>
                <a:cs typeface="Constantia"/>
                <a:sym typeface="Constantia"/>
              </a:defRPr>
            </a:lvl5pPr>
            <a:lvl6pPr indent="-320039" lvl="5" marL="2743200" marR="0" rtl="0" algn="l">
              <a:spcBef>
                <a:spcPts val="360"/>
              </a:spcBef>
              <a:spcAft>
                <a:spcPts val="0"/>
              </a:spcAft>
              <a:buClr>
                <a:schemeClr val="accent5"/>
              </a:buClr>
              <a:buSzPts val="1440"/>
              <a:buFont typeface="Noto Sans Symbols"/>
              <a:buChar char="●"/>
              <a:defRPr b="0" i="0" sz="1800" u="none" cap="none" strike="noStrike">
                <a:solidFill>
                  <a:schemeClr val="dk1"/>
                </a:solidFill>
                <a:latin typeface="Constantia"/>
                <a:ea typeface="Constantia"/>
                <a:cs typeface="Constantia"/>
                <a:sym typeface="Constantia"/>
              </a:defRPr>
            </a:lvl6pPr>
            <a:lvl7pPr indent="-309879" lvl="6" marL="3200400" marR="0" rtl="0" algn="l">
              <a:spcBef>
                <a:spcPts val="320"/>
              </a:spcBef>
              <a:spcAft>
                <a:spcPts val="0"/>
              </a:spcAft>
              <a:buClr>
                <a:schemeClr val="accent6"/>
              </a:buClr>
              <a:buSzPts val="1280"/>
              <a:buFont typeface="Noto Sans Symbols"/>
              <a:buChar char="●"/>
              <a:defRPr b="0" i="0" sz="1600" u="none" cap="none" strike="noStrike">
                <a:solidFill>
                  <a:schemeClr val="dk1"/>
                </a:solidFill>
                <a:latin typeface="Constantia"/>
                <a:ea typeface="Constantia"/>
                <a:cs typeface="Constantia"/>
                <a:sym typeface="Constantia"/>
              </a:defRPr>
            </a:lvl7pPr>
            <a:lvl8pPr indent="-330200" lvl="7" marL="3657600" marR="0" rtl="0" algn="l">
              <a:spcBef>
                <a:spcPts val="320"/>
              </a:spcBef>
              <a:spcAft>
                <a:spcPts val="0"/>
              </a:spcAft>
              <a:buClr>
                <a:schemeClr val="dk2"/>
              </a:buClr>
              <a:buSzPts val="1600"/>
              <a:buFont typeface="Constantia"/>
              <a:buChar char="•"/>
              <a:defRPr b="0" i="0" sz="1600" u="none" cap="none" strike="noStrike">
                <a:solidFill>
                  <a:schemeClr val="dk1"/>
                </a:solidFill>
                <a:latin typeface="Constantia"/>
                <a:ea typeface="Constantia"/>
                <a:cs typeface="Constantia"/>
                <a:sym typeface="Constantia"/>
              </a:defRPr>
            </a:lvl8pPr>
            <a:lvl9pPr indent="-317500" lvl="8" marL="4114800" marR="0" rtl="0" algn="l">
              <a:spcBef>
                <a:spcPts val="280"/>
              </a:spcBef>
              <a:spcAft>
                <a:spcPts val="0"/>
              </a:spcAft>
              <a:buClr>
                <a:schemeClr val="dk2"/>
              </a:buClr>
              <a:buSzPts val="1400"/>
              <a:buFont typeface="Constantia"/>
              <a:buChar char="•"/>
              <a:defRPr b="0" i="0" sz="1400" u="none" cap="none" strike="noStrike">
                <a:solidFill>
                  <a:schemeClr val="dk1"/>
                </a:solidFill>
                <a:latin typeface="Constantia"/>
                <a:ea typeface="Constantia"/>
                <a:cs typeface="Constantia"/>
                <a:sym typeface="Constantia"/>
              </a:defRPr>
            </a:lvl9pPr>
          </a:lstStyle>
          <a:p/>
        </p:txBody>
      </p:sp>
      <p:sp>
        <p:nvSpPr>
          <p:cNvPr id="85" name="Shape 85"/>
          <p:cNvSpPr txBox="1"/>
          <p:nvPr>
            <p:ph idx="3" type="body"/>
          </p:nvPr>
        </p:nvSpPr>
        <p:spPr>
          <a:xfrm>
            <a:off x="457200" y="2514600"/>
            <a:ext cx="4040188" cy="3845720"/>
          </a:xfrm>
          <a:prstGeom prst="rect">
            <a:avLst/>
          </a:prstGeom>
          <a:noFill/>
          <a:ln>
            <a:noFill/>
          </a:ln>
        </p:spPr>
        <p:txBody>
          <a:bodyPr anchorCtr="0" anchor="t" bIns="91425" lIns="91425" rIns="91425" wrap="square" tIns="91425"/>
          <a:lstStyle>
            <a:lvl1pPr indent="-361315" lvl="0" marL="457200" marR="0" rtl="0" algn="l">
              <a:spcBef>
                <a:spcPts val="440"/>
              </a:spcBef>
              <a:spcAft>
                <a:spcPts val="0"/>
              </a:spcAft>
              <a:buClr>
                <a:srgbClr val="0BD0D9"/>
              </a:buClr>
              <a:buSzPts val="2090"/>
              <a:buFont typeface="Noto Sans Symbols"/>
              <a:buChar char="●"/>
              <a:defRPr sz="2200">
                <a:solidFill>
                  <a:schemeClr val="dk1"/>
                </a:solidFill>
                <a:latin typeface="Constantia"/>
                <a:ea typeface="Constantia"/>
                <a:cs typeface="Constantia"/>
                <a:sym typeface="Constantia"/>
              </a:defRPr>
            </a:lvl1pPr>
            <a:lvl2pPr indent="-336550" lvl="1" marL="914400" marR="0" rtl="0" algn="l">
              <a:spcBef>
                <a:spcPts val="400"/>
              </a:spcBef>
              <a:spcAft>
                <a:spcPts val="0"/>
              </a:spcAft>
              <a:buClr>
                <a:schemeClr val="accent1"/>
              </a:buClr>
              <a:buSzPts val="1700"/>
              <a:buFont typeface="Noto Sans Symbols"/>
              <a:buChar char="●"/>
              <a:defRPr b="0" i="0" sz="2000" u="none" cap="none" strike="noStrike">
                <a:solidFill>
                  <a:schemeClr val="dk1"/>
                </a:solidFill>
                <a:latin typeface="Constantia"/>
                <a:ea typeface="Constantia"/>
                <a:cs typeface="Constantia"/>
                <a:sym typeface="Constantia"/>
              </a:defRPr>
            </a:lvl2pPr>
            <a:lvl3pPr indent="-308610" lvl="2" marL="1371600" marR="0" rtl="0" algn="l">
              <a:spcBef>
                <a:spcPts val="360"/>
              </a:spcBef>
              <a:spcAft>
                <a:spcPts val="0"/>
              </a:spcAft>
              <a:buClr>
                <a:schemeClr val="accent2"/>
              </a:buClr>
              <a:buSzPts val="1260"/>
              <a:buFont typeface="Noto Sans Symbols"/>
              <a:buChar char="●"/>
              <a:defRPr b="0" i="0" sz="1800" u="none" cap="none" strike="noStrike">
                <a:solidFill>
                  <a:schemeClr val="dk1"/>
                </a:solidFill>
                <a:latin typeface="Constantia"/>
                <a:ea typeface="Constantia"/>
                <a:cs typeface="Constantia"/>
                <a:sym typeface="Constantia"/>
              </a:defRPr>
            </a:lvl3pPr>
            <a:lvl4pPr indent="-294639" lvl="3" marL="1828800" marR="0" rtl="0" algn="l">
              <a:spcBef>
                <a:spcPts val="320"/>
              </a:spcBef>
              <a:spcAft>
                <a:spcPts val="0"/>
              </a:spcAft>
              <a:buClr>
                <a:srgbClr val="0BD0D9"/>
              </a:buClr>
              <a:buSzPts val="1040"/>
              <a:buFont typeface="Noto Sans Symbols"/>
              <a:buChar char="●"/>
              <a:defRPr b="0" i="0" sz="1600" u="none" cap="none" strike="noStrike">
                <a:solidFill>
                  <a:schemeClr val="dk1"/>
                </a:solidFill>
                <a:latin typeface="Constantia"/>
                <a:ea typeface="Constantia"/>
                <a:cs typeface="Constantia"/>
                <a:sym typeface="Constantia"/>
              </a:defRPr>
            </a:lvl4pPr>
            <a:lvl5pPr indent="-294639" lvl="4" marL="2286000" marR="0" rtl="0" algn="l">
              <a:spcBef>
                <a:spcPts val="320"/>
              </a:spcBef>
              <a:spcAft>
                <a:spcPts val="0"/>
              </a:spcAft>
              <a:buClr>
                <a:srgbClr val="10CF9B"/>
              </a:buClr>
              <a:buSzPts val="1040"/>
              <a:buFont typeface="Noto Sans Symbols"/>
              <a:buChar char="●"/>
              <a:defRPr b="0" i="0" sz="1600" u="none" cap="none" strike="noStrike">
                <a:solidFill>
                  <a:schemeClr val="dk1"/>
                </a:solidFill>
                <a:latin typeface="Constantia"/>
                <a:ea typeface="Constantia"/>
                <a:cs typeface="Constantia"/>
                <a:sym typeface="Constantia"/>
              </a:defRPr>
            </a:lvl5pPr>
            <a:lvl6pPr indent="-320039" lvl="5" marL="2743200" marR="0" rtl="0" algn="l">
              <a:spcBef>
                <a:spcPts val="360"/>
              </a:spcBef>
              <a:spcAft>
                <a:spcPts val="0"/>
              </a:spcAft>
              <a:buClr>
                <a:schemeClr val="accent5"/>
              </a:buClr>
              <a:buSzPts val="1440"/>
              <a:buFont typeface="Noto Sans Symbols"/>
              <a:buChar char="●"/>
              <a:defRPr b="0" i="0" sz="1800" u="none" cap="none" strike="noStrike">
                <a:solidFill>
                  <a:schemeClr val="dk1"/>
                </a:solidFill>
                <a:latin typeface="Constantia"/>
                <a:ea typeface="Constantia"/>
                <a:cs typeface="Constantia"/>
                <a:sym typeface="Constantia"/>
              </a:defRPr>
            </a:lvl6pPr>
            <a:lvl7pPr indent="-309879" lvl="6" marL="3200400" marR="0" rtl="0" algn="l">
              <a:spcBef>
                <a:spcPts val="320"/>
              </a:spcBef>
              <a:spcAft>
                <a:spcPts val="0"/>
              </a:spcAft>
              <a:buClr>
                <a:schemeClr val="accent6"/>
              </a:buClr>
              <a:buSzPts val="1280"/>
              <a:buFont typeface="Noto Sans Symbols"/>
              <a:buChar char="●"/>
              <a:defRPr b="0" i="0" sz="1600" u="none" cap="none" strike="noStrike">
                <a:solidFill>
                  <a:schemeClr val="dk1"/>
                </a:solidFill>
                <a:latin typeface="Constantia"/>
                <a:ea typeface="Constantia"/>
                <a:cs typeface="Constantia"/>
                <a:sym typeface="Constantia"/>
              </a:defRPr>
            </a:lvl7pPr>
            <a:lvl8pPr indent="-330200" lvl="7" marL="3657600" marR="0" rtl="0" algn="l">
              <a:spcBef>
                <a:spcPts val="320"/>
              </a:spcBef>
              <a:spcAft>
                <a:spcPts val="0"/>
              </a:spcAft>
              <a:buClr>
                <a:schemeClr val="dk2"/>
              </a:buClr>
              <a:buSzPts val="1600"/>
              <a:buFont typeface="Constantia"/>
              <a:buChar char="•"/>
              <a:defRPr b="0" i="0" sz="1600" u="none" cap="none" strike="noStrike">
                <a:solidFill>
                  <a:schemeClr val="dk1"/>
                </a:solidFill>
                <a:latin typeface="Constantia"/>
                <a:ea typeface="Constantia"/>
                <a:cs typeface="Constantia"/>
                <a:sym typeface="Constantia"/>
              </a:defRPr>
            </a:lvl8pPr>
            <a:lvl9pPr indent="-317500" lvl="8" marL="4114800" marR="0" rtl="0" algn="l">
              <a:spcBef>
                <a:spcPts val="280"/>
              </a:spcBef>
              <a:spcAft>
                <a:spcPts val="0"/>
              </a:spcAft>
              <a:buClr>
                <a:schemeClr val="dk2"/>
              </a:buClr>
              <a:buSzPts val="1400"/>
              <a:buFont typeface="Constantia"/>
              <a:buChar char="•"/>
              <a:defRPr b="0" i="0" sz="1400" u="none" cap="none" strike="noStrike">
                <a:solidFill>
                  <a:schemeClr val="dk1"/>
                </a:solidFill>
                <a:latin typeface="Constantia"/>
                <a:ea typeface="Constantia"/>
                <a:cs typeface="Constantia"/>
                <a:sym typeface="Constantia"/>
              </a:defRPr>
            </a:lvl9pPr>
          </a:lstStyle>
          <a:p/>
        </p:txBody>
      </p:sp>
      <p:sp>
        <p:nvSpPr>
          <p:cNvPr id="86" name="Shape 86"/>
          <p:cNvSpPr txBox="1"/>
          <p:nvPr>
            <p:ph idx="4" type="body"/>
          </p:nvPr>
        </p:nvSpPr>
        <p:spPr>
          <a:xfrm>
            <a:off x="4645025" y="2514600"/>
            <a:ext cx="4041775" cy="3845720"/>
          </a:xfrm>
          <a:prstGeom prst="rect">
            <a:avLst/>
          </a:prstGeom>
          <a:noFill/>
          <a:ln>
            <a:noFill/>
          </a:ln>
        </p:spPr>
        <p:txBody>
          <a:bodyPr anchorCtr="0" anchor="t" bIns="91425" lIns="91425" rIns="91425" wrap="square" tIns="91425"/>
          <a:lstStyle>
            <a:lvl1pPr indent="-361315" lvl="0" marL="457200" marR="0" rtl="0" algn="l">
              <a:spcBef>
                <a:spcPts val="440"/>
              </a:spcBef>
              <a:spcAft>
                <a:spcPts val="0"/>
              </a:spcAft>
              <a:buClr>
                <a:srgbClr val="0BD0D9"/>
              </a:buClr>
              <a:buSzPts val="2090"/>
              <a:buFont typeface="Noto Sans Symbols"/>
              <a:buChar char="●"/>
              <a:defRPr sz="2200">
                <a:solidFill>
                  <a:schemeClr val="dk1"/>
                </a:solidFill>
                <a:latin typeface="Constantia"/>
                <a:ea typeface="Constantia"/>
                <a:cs typeface="Constantia"/>
                <a:sym typeface="Constantia"/>
              </a:defRPr>
            </a:lvl1pPr>
            <a:lvl2pPr indent="-336550" lvl="1" marL="914400" marR="0" rtl="0" algn="l">
              <a:spcBef>
                <a:spcPts val="400"/>
              </a:spcBef>
              <a:spcAft>
                <a:spcPts val="0"/>
              </a:spcAft>
              <a:buClr>
                <a:schemeClr val="accent1"/>
              </a:buClr>
              <a:buSzPts val="1700"/>
              <a:buFont typeface="Noto Sans Symbols"/>
              <a:buChar char="●"/>
              <a:defRPr b="0" i="0" sz="2000" u="none" cap="none" strike="noStrike">
                <a:solidFill>
                  <a:schemeClr val="dk1"/>
                </a:solidFill>
                <a:latin typeface="Constantia"/>
                <a:ea typeface="Constantia"/>
                <a:cs typeface="Constantia"/>
                <a:sym typeface="Constantia"/>
              </a:defRPr>
            </a:lvl2pPr>
            <a:lvl3pPr indent="-308610" lvl="2" marL="1371600" marR="0" rtl="0" algn="l">
              <a:spcBef>
                <a:spcPts val="360"/>
              </a:spcBef>
              <a:spcAft>
                <a:spcPts val="0"/>
              </a:spcAft>
              <a:buClr>
                <a:schemeClr val="accent2"/>
              </a:buClr>
              <a:buSzPts val="1260"/>
              <a:buFont typeface="Noto Sans Symbols"/>
              <a:buChar char="●"/>
              <a:defRPr b="0" i="0" sz="1800" u="none" cap="none" strike="noStrike">
                <a:solidFill>
                  <a:schemeClr val="dk1"/>
                </a:solidFill>
                <a:latin typeface="Constantia"/>
                <a:ea typeface="Constantia"/>
                <a:cs typeface="Constantia"/>
                <a:sym typeface="Constantia"/>
              </a:defRPr>
            </a:lvl3pPr>
            <a:lvl4pPr indent="-294639" lvl="3" marL="1828800" marR="0" rtl="0" algn="l">
              <a:spcBef>
                <a:spcPts val="320"/>
              </a:spcBef>
              <a:spcAft>
                <a:spcPts val="0"/>
              </a:spcAft>
              <a:buClr>
                <a:srgbClr val="0BD0D9"/>
              </a:buClr>
              <a:buSzPts val="1040"/>
              <a:buFont typeface="Noto Sans Symbols"/>
              <a:buChar char="●"/>
              <a:defRPr b="0" i="0" sz="1600" u="none" cap="none" strike="noStrike">
                <a:solidFill>
                  <a:schemeClr val="dk1"/>
                </a:solidFill>
                <a:latin typeface="Constantia"/>
                <a:ea typeface="Constantia"/>
                <a:cs typeface="Constantia"/>
                <a:sym typeface="Constantia"/>
              </a:defRPr>
            </a:lvl4pPr>
            <a:lvl5pPr indent="-294639" lvl="4" marL="2286000" marR="0" rtl="0" algn="l">
              <a:spcBef>
                <a:spcPts val="320"/>
              </a:spcBef>
              <a:spcAft>
                <a:spcPts val="0"/>
              </a:spcAft>
              <a:buClr>
                <a:srgbClr val="10CF9B"/>
              </a:buClr>
              <a:buSzPts val="1040"/>
              <a:buFont typeface="Noto Sans Symbols"/>
              <a:buChar char="●"/>
              <a:defRPr b="0" i="0" sz="1600" u="none" cap="none" strike="noStrike">
                <a:solidFill>
                  <a:schemeClr val="dk1"/>
                </a:solidFill>
                <a:latin typeface="Constantia"/>
                <a:ea typeface="Constantia"/>
                <a:cs typeface="Constantia"/>
                <a:sym typeface="Constantia"/>
              </a:defRPr>
            </a:lvl5pPr>
            <a:lvl6pPr indent="-320039" lvl="5" marL="2743200" marR="0" rtl="0" algn="l">
              <a:spcBef>
                <a:spcPts val="360"/>
              </a:spcBef>
              <a:spcAft>
                <a:spcPts val="0"/>
              </a:spcAft>
              <a:buClr>
                <a:schemeClr val="accent5"/>
              </a:buClr>
              <a:buSzPts val="1440"/>
              <a:buFont typeface="Noto Sans Symbols"/>
              <a:buChar char="●"/>
              <a:defRPr b="0" i="0" sz="1800" u="none" cap="none" strike="noStrike">
                <a:solidFill>
                  <a:schemeClr val="dk1"/>
                </a:solidFill>
                <a:latin typeface="Constantia"/>
                <a:ea typeface="Constantia"/>
                <a:cs typeface="Constantia"/>
                <a:sym typeface="Constantia"/>
              </a:defRPr>
            </a:lvl6pPr>
            <a:lvl7pPr indent="-309879" lvl="6" marL="3200400" marR="0" rtl="0" algn="l">
              <a:spcBef>
                <a:spcPts val="320"/>
              </a:spcBef>
              <a:spcAft>
                <a:spcPts val="0"/>
              </a:spcAft>
              <a:buClr>
                <a:schemeClr val="accent6"/>
              </a:buClr>
              <a:buSzPts val="1280"/>
              <a:buFont typeface="Noto Sans Symbols"/>
              <a:buChar char="●"/>
              <a:defRPr b="0" i="0" sz="1600" u="none" cap="none" strike="noStrike">
                <a:solidFill>
                  <a:schemeClr val="dk1"/>
                </a:solidFill>
                <a:latin typeface="Constantia"/>
                <a:ea typeface="Constantia"/>
                <a:cs typeface="Constantia"/>
                <a:sym typeface="Constantia"/>
              </a:defRPr>
            </a:lvl7pPr>
            <a:lvl8pPr indent="-330200" lvl="7" marL="3657600" marR="0" rtl="0" algn="l">
              <a:spcBef>
                <a:spcPts val="320"/>
              </a:spcBef>
              <a:spcAft>
                <a:spcPts val="0"/>
              </a:spcAft>
              <a:buClr>
                <a:schemeClr val="dk2"/>
              </a:buClr>
              <a:buSzPts val="1600"/>
              <a:buFont typeface="Constantia"/>
              <a:buChar char="•"/>
              <a:defRPr b="0" i="0" sz="1600" u="none" cap="none" strike="noStrike">
                <a:solidFill>
                  <a:schemeClr val="dk1"/>
                </a:solidFill>
                <a:latin typeface="Constantia"/>
                <a:ea typeface="Constantia"/>
                <a:cs typeface="Constantia"/>
                <a:sym typeface="Constantia"/>
              </a:defRPr>
            </a:lvl8pPr>
            <a:lvl9pPr indent="-317500" lvl="8" marL="4114800" marR="0" rtl="0" algn="l">
              <a:spcBef>
                <a:spcPts val="280"/>
              </a:spcBef>
              <a:spcAft>
                <a:spcPts val="0"/>
              </a:spcAft>
              <a:buClr>
                <a:schemeClr val="dk2"/>
              </a:buClr>
              <a:buSzPts val="1400"/>
              <a:buFont typeface="Constantia"/>
              <a:buChar char="•"/>
              <a:defRPr b="0" i="0" sz="1400" u="none" cap="none" strike="noStrike">
                <a:solidFill>
                  <a:schemeClr val="dk1"/>
                </a:solidFill>
                <a:latin typeface="Constantia"/>
                <a:ea typeface="Constantia"/>
                <a:cs typeface="Constantia"/>
                <a:sym typeface="Constantia"/>
              </a:defRPr>
            </a:lvl9pPr>
          </a:lstStyle>
          <a:p/>
        </p:txBody>
      </p:sp>
      <p:sp>
        <p:nvSpPr>
          <p:cNvPr id="87" name="Shape 87"/>
          <p:cNvSpPr txBox="1"/>
          <p:nvPr>
            <p:ph idx="10" type="dt"/>
          </p:nvPr>
        </p:nvSpPr>
        <p:spPr>
          <a:xfrm>
            <a:off x="457200" y="6356350"/>
            <a:ext cx="2133600" cy="365125"/>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SzPts val="1400"/>
              <a:buNone/>
              <a:defRPr b="0" i="0" sz="1200" u="none">
                <a:solidFill>
                  <a:srgbClr val="045C75"/>
                </a:solidFill>
                <a:latin typeface="Constantia"/>
                <a:ea typeface="Constantia"/>
                <a:cs typeface="Constantia"/>
                <a:sym typeface="Constantia"/>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8" name="Shape 88"/>
          <p:cNvSpPr txBox="1"/>
          <p:nvPr>
            <p:ph idx="11" type="ftr"/>
          </p:nvPr>
        </p:nvSpPr>
        <p:spPr>
          <a:xfrm>
            <a:off x="2667000" y="6356350"/>
            <a:ext cx="3352800" cy="365125"/>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9" name="Shape 89"/>
          <p:cNvSpPr txBox="1"/>
          <p:nvPr>
            <p:ph idx="12" type="sldNum"/>
          </p:nvPr>
        </p:nvSpPr>
        <p:spPr>
          <a:xfrm>
            <a:off x="7924800" y="6356350"/>
            <a:ext cx="762000" cy="365125"/>
          </a:xfrm>
          <a:prstGeom prst="rect">
            <a:avLst/>
          </a:prstGeom>
          <a:noFill/>
          <a:ln>
            <a:noFill/>
          </a:ln>
        </p:spPr>
        <p:txBody>
          <a:bodyPr anchorCtr="0" anchor="b" bIns="0" lIns="0" rIns="0" wrap="square" tIns="0">
            <a:noAutofit/>
          </a:bodyPr>
          <a:lstStyle/>
          <a:p>
            <a:pPr indent="0" lvl="0" marL="0" marR="0" rtl="0" algn="r">
              <a:lnSpc>
                <a:spcPct val="100000"/>
              </a:lnSpc>
              <a:spcBef>
                <a:spcPts val="0"/>
              </a:spcBef>
              <a:spcAft>
                <a:spcPts val="0"/>
              </a:spcAft>
              <a:buClr>
                <a:srgbClr val="045C75"/>
              </a:buClr>
              <a:buFont typeface="Constantia"/>
              <a:buNone/>
            </a:pPr>
            <a:fld id="{00000000-1234-1234-1234-123412341234}" type="slidenum">
              <a:rPr b="0" i="0" lang="en-CA" sz="1200" u="none">
                <a:solidFill>
                  <a:srgbClr val="045C75"/>
                </a:solidFill>
                <a:latin typeface="Constantia"/>
                <a:ea typeface="Constantia"/>
                <a:cs typeface="Constantia"/>
                <a:sym typeface="Constantia"/>
              </a:r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Obj">
  <p:cSld name="Two Content">
    <p:spTree>
      <p:nvGrpSpPr>
        <p:cNvPr id="90" name="Shape 90"/>
        <p:cNvGrpSpPr/>
        <p:nvPr/>
      </p:nvGrpSpPr>
      <p:grpSpPr>
        <a:xfrm>
          <a:off x="0" y="0"/>
          <a:ext cx="0" cy="0"/>
          <a:chOff x="0" y="0"/>
          <a:chExt cx="0" cy="0"/>
        </a:xfrm>
      </p:grpSpPr>
      <p:sp>
        <p:nvSpPr>
          <p:cNvPr id="91" name="Shape 91"/>
          <p:cNvSpPr txBox="1"/>
          <p:nvPr>
            <p:ph type="title"/>
          </p:nvPr>
        </p:nvSpPr>
        <p:spPr>
          <a:xfrm>
            <a:off x="457200" y="704088"/>
            <a:ext cx="8229600" cy="1143000"/>
          </a:xfrm>
          <a:prstGeom prst="rect">
            <a:avLst/>
          </a:prstGeom>
          <a:noFill/>
          <a:ln>
            <a:noFill/>
          </a:ln>
        </p:spPr>
        <p:txBody>
          <a:bodyPr anchorCtr="0" anchor="b" bIns="91425" lIns="91425" rIns="91425" wrap="square" tIns="91425"/>
          <a:lstStyle>
            <a:lvl1pPr indent="0" lvl="0" marL="0"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1pPr>
            <a:lvl2pPr indent="0" lvl="1" marL="0"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2pPr>
            <a:lvl3pPr indent="0" lvl="2" marL="0"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3pPr>
            <a:lvl4pPr indent="0" lvl="3" marL="0"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4pPr>
            <a:lvl5pPr indent="0" lvl="4" marL="0"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5pPr>
            <a:lvl6pPr indent="0" lvl="5" marL="457200"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6pPr>
            <a:lvl7pPr indent="0" lvl="6" marL="914400"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7pPr>
            <a:lvl8pPr indent="0" lvl="7" marL="1371600"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8pPr>
            <a:lvl9pPr indent="0" lvl="8" marL="1828800"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9pPr>
          </a:lstStyle>
          <a:p/>
        </p:txBody>
      </p:sp>
      <p:sp>
        <p:nvSpPr>
          <p:cNvPr id="92" name="Shape 92"/>
          <p:cNvSpPr txBox="1"/>
          <p:nvPr>
            <p:ph idx="1" type="body"/>
          </p:nvPr>
        </p:nvSpPr>
        <p:spPr>
          <a:xfrm>
            <a:off x="457200" y="1920085"/>
            <a:ext cx="4038600" cy="4434840"/>
          </a:xfrm>
          <a:prstGeom prst="rect">
            <a:avLst/>
          </a:prstGeom>
          <a:noFill/>
          <a:ln>
            <a:noFill/>
          </a:ln>
        </p:spPr>
        <p:txBody>
          <a:bodyPr anchorCtr="0" anchor="t" bIns="91425" lIns="91425" rIns="91425" wrap="square" tIns="91425"/>
          <a:lstStyle>
            <a:lvl1pPr indent="-385445" lvl="0" marL="457200" marR="0" rtl="0" algn="l">
              <a:spcBef>
                <a:spcPts val="520"/>
              </a:spcBef>
              <a:spcAft>
                <a:spcPts val="0"/>
              </a:spcAft>
              <a:buClr>
                <a:srgbClr val="0BD0D9"/>
              </a:buClr>
              <a:buSzPts val="2470"/>
              <a:buFont typeface="Noto Sans Symbols"/>
              <a:buChar char="●"/>
              <a:defRPr sz="2600">
                <a:solidFill>
                  <a:schemeClr val="dk1"/>
                </a:solidFill>
                <a:latin typeface="Constantia"/>
                <a:ea typeface="Constantia"/>
                <a:cs typeface="Constantia"/>
                <a:sym typeface="Constantia"/>
              </a:defRPr>
            </a:lvl1pPr>
            <a:lvl2pPr indent="-358140" lvl="1" marL="914400" marR="0" rtl="0" algn="l">
              <a:spcBef>
                <a:spcPts val="480"/>
              </a:spcBef>
              <a:spcAft>
                <a:spcPts val="0"/>
              </a:spcAft>
              <a:buClr>
                <a:schemeClr val="accent1"/>
              </a:buClr>
              <a:buSzPts val="2040"/>
              <a:buFont typeface="Noto Sans Symbols"/>
              <a:buChar char="●"/>
              <a:defRPr b="0" i="0" sz="2400" u="none" cap="none" strike="noStrike">
                <a:solidFill>
                  <a:schemeClr val="dk1"/>
                </a:solidFill>
                <a:latin typeface="Constantia"/>
                <a:ea typeface="Constantia"/>
                <a:cs typeface="Constantia"/>
                <a:sym typeface="Constantia"/>
              </a:defRPr>
            </a:lvl2pPr>
            <a:lvl3pPr indent="-317500" lvl="2" marL="1371600" marR="0" rtl="0" algn="l">
              <a:spcBef>
                <a:spcPts val="400"/>
              </a:spcBef>
              <a:spcAft>
                <a:spcPts val="0"/>
              </a:spcAft>
              <a:buClr>
                <a:schemeClr val="accent2"/>
              </a:buClr>
              <a:buSzPts val="1400"/>
              <a:buFont typeface="Noto Sans Symbols"/>
              <a:buChar char="●"/>
              <a:defRPr b="0" i="0" sz="2000" u="none" cap="none" strike="noStrike">
                <a:solidFill>
                  <a:schemeClr val="dk1"/>
                </a:solidFill>
                <a:latin typeface="Constantia"/>
                <a:ea typeface="Constantia"/>
                <a:cs typeface="Constantia"/>
                <a:sym typeface="Constantia"/>
              </a:defRPr>
            </a:lvl3pPr>
            <a:lvl4pPr indent="-302894" lvl="3" marL="1828800" marR="0" rtl="0" algn="l">
              <a:spcBef>
                <a:spcPts val="360"/>
              </a:spcBef>
              <a:spcAft>
                <a:spcPts val="0"/>
              </a:spcAft>
              <a:buClr>
                <a:srgbClr val="0BD0D9"/>
              </a:buClr>
              <a:buSzPts val="1170"/>
              <a:buFont typeface="Noto Sans Symbols"/>
              <a:buChar char="●"/>
              <a:defRPr b="0" i="0" sz="1800" u="none" cap="none" strike="noStrike">
                <a:solidFill>
                  <a:schemeClr val="dk1"/>
                </a:solidFill>
                <a:latin typeface="Constantia"/>
                <a:ea typeface="Constantia"/>
                <a:cs typeface="Constantia"/>
                <a:sym typeface="Constantia"/>
              </a:defRPr>
            </a:lvl4pPr>
            <a:lvl5pPr indent="-302895" lvl="4" marL="2286000" marR="0" rtl="0" algn="l">
              <a:spcBef>
                <a:spcPts val="360"/>
              </a:spcBef>
              <a:spcAft>
                <a:spcPts val="0"/>
              </a:spcAft>
              <a:buClr>
                <a:srgbClr val="10CF9B"/>
              </a:buClr>
              <a:buSzPts val="1170"/>
              <a:buFont typeface="Noto Sans Symbols"/>
              <a:buChar char="●"/>
              <a:defRPr b="0" i="0" sz="1800" u="none" cap="none" strike="noStrike">
                <a:solidFill>
                  <a:schemeClr val="dk1"/>
                </a:solidFill>
                <a:latin typeface="Constantia"/>
                <a:ea typeface="Constantia"/>
                <a:cs typeface="Constantia"/>
                <a:sym typeface="Constantia"/>
              </a:defRPr>
            </a:lvl5pPr>
            <a:lvl6pPr indent="-320039" lvl="5" marL="2743200" marR="0" rtl="0" algn="l">
              <a:spcBef>
                <a:spcPts val="360"/>
              </a:spcBef>
              <a:spcAft>
                <a:spcPts val="0"/>
              </a:spcAft>
              <a:buClr>
                <a:schemeClr val="accent5"/>
              </a:buClr>
              <a:buSzPts val="1440"/>
              <a:buFont typeface="Noto Sans Symbols"/>
              <a:buChar char="●"/>
              <a:defRPr b="0" i="0" sz="1800" u="none" cap="none" strike="noStrike">
                <a:solidFill>
                  <a:schemeClr val="dk1"/>
                </a:solidFill>
                <a:latin typeface="Constantia"/>
                <a:ea typeface="Constantia"/>
                <a:cs typeface="Constantia"/>
                <a:sym typeface="Constantia"/>
              </a:defRPr>
            </a:lvl6pPr>
            <a:lvl7pPr indent="-309879" lvl="6" marL="3200400" marR="0" rtl="0" algn="l">
              <a:spcBef>
                <a:spcPts val="320"/>
              </a:spcBef>
              <a:spcAft>
                <a:spcPts val="0"/>
              </a:spcAft>
              <a:buClr>
                <a:schemeClr val="accent6"/>
              </a:buClr>
              <a:buSzPts val="1280"/>
              <a:buFont typeface="Noto Sans Symbols"/>
              <a:buChar char="●"/>
              <a:defRPr b="0" i="0" sz="1600" u="none" cap="none" strike="noStrike">
                <a:solidFill>
                  <a:schemeClr val="dk1"/>
                </a:solidFill>
                <a:latin typeface="Constantia"/>
                <a:ea typeface="Constantia"/>
                <a:cs typeface="Constantia"/>
                <a:sym typeface="Constantia"/>
              </a:defRPr>
            </a:lvl7pPr>
            <a:lvl8pPr indent="-330200" lvl="7" marL="3657600" marR="0" rtl="0" algn="l">
              <a:spcBef>
                <a:spcPts val="320"/>
              </a:spcBef>
              <a:spcAft>
                <a:spcPts val="0"/>
              </a:spcAft>
              <a:buClr>
                <a:schemeClr val="dk2"/>
              </a:buClr>
              <a:buSzPts val="1600"/>
              <a:buFont typeface="Constantia"/>
              <a:buChar char="•"/>
              <a:defRPr b="0" i="0" sz="1600" u="none" cap="none" strike="noStrike">
                <a:solidFill>
                  <a:schemeClr val="dk1"/>
                </a:solidFill>
                <a:latin typeface="Constantia"/>
                <a:ea typeface="Constantia"/>
                <a:cs typeface="Constantia"/>
                <a:sym typeface="Constantia"/>
              </a:defRPr>
            </a:lvl8pPr>
            <a:lvl9pPr indent="-317500" lvl="8" marL="4114800" marR="0" rtl="0" algn="l">
              <a:spcBef>
                <a:spcPts val="280"/>
              </a:spcBef>
              <a:spcAft>
                <a:spcPts val="0"/>
              </a:spcAft>
              <a:buClr>
                <a:schemeClr val="dk2"/>
              </a:buClr>
              <a:buSzPts val="1400"/>
              <a:buFont typeface="Constantia"/>
              <a:buChar char="•"/>
              <a:defRPr b="0" i="0" sz="1400" u="none" cap="none" strike="noStrike">
                <a:solidFill>
                  <a:schemeClr val="dk1"/>
                </a:solidFill>
                <a:latin typeface="Constantia"/>
                <a:ea typeface="Constantia"/>
                <a:cs typeface="Constantia"/>
                <a:sym typeface="Constantia"/>
              </a:defRPr>
            </a:lvl9pPr>
          </a:lstStyle>
          <a:p/>
        </p:txBody>
      </p:sp>
      <p:sp>
        <p:nvSpPr>
          <p:cNvPr id="93" name="Shape 93"/>
          <p:cNvSpPr txBox="1"/>
          <p:nvPr>
            <p:ph idx="2" type="body"/>
          </p:nvPr>
        </p:nvSpPr>
        <p:spPr>
          <a:xfrm>
            <a:off x="4648200" y="1920085"/>
            <a:ext cx="4038600" cy="4434840"/>
          </a:xfrm>
          <a:prstGeom prst="rect">
            <a:avLst/>
          </a:prstGeom>
          <a:noFill/>
          <a:ln>
            <a:noFill/>
          </a:ln>
        </p:spPr>
        <p:txBody>
          <a:bodyPr anchorCtr="0" anchor="t" bIns="91425" lIns="91425" rIns="91425" wrap="square" tIns="91425"/>
          <a:lstStyle>
            <a:lvl1pPr indent="-385445" lvl="0" marL="457200" marR="0" rtl="0" algn="l">
              <a:spcBef>
                <a:spcPts val="520"/>
              </a:spcBef>
              <a:spcAft>
                <a:spcPts val="0"/>
              </a:spcAft>
              <a:buClr>
                <a:srgbClr val="0BD0D9"/>
              </a:buClr>
              <a:buSzPts val="2470"/>
              <a:buFont typeface="Noto Sans Symbols"/>
              <a:buChar char="●"/>
              <a:defRPr sz="2600">
                <a:solidFill>
                  <a:schemeClr val="dk1"/>
                </a:solidFill>
                <a:latin typeface="Constantia"/>
                <a:ea typeface="Constantia"/>
                <a:cs typeface="Constantia"/>
                <a:sym typeface="Constantia"/>
              </a:defRPr>
            </a:lvl1pPr>
            <a:lvl2pPr indent="-358140" lvl="1" marL="914400" marR="0" rtl="0" algn="l">
              <a:spcBef>
                <a:spcPts val="480"/>
              </a:spcBef>
              <a:spcAft>
                <a:spcPts val="0"/>
              </a:spcAft>
              <a:buClr>
                <a:schemeClr val="accent1"/>
              </a:buClr>
              <a:buSzPts val="2040"/>
              <a:buFont typeface="Noto Sans Symbols"/>
              <a:buChar char="●"/>
              <a:defRPr b="0" i="0" sz="2400" u="none" cap="none" strike="noStrike">
                <a:solidFill>
                  <a:schemeClr val="dk1"/>
                </a:solidFill>
                <a:latin typeface="Constantia"/>
                <a:ea typeface="Constantia"/>
                <a:cs typeface="Constantia"/>
                <a:sym typeface="Constantia"/>
              </a:defRPr>
            </a:lvl2pPr>
            <a:lvl3pPr indent="-317500" lvl="2" marL="1371600" marR="0" rtl="0" algn="l">
              <a:spcBef>
                <a:spcPts val="400"/>
              </a:spcBef>
              <a:spcAft>
                <a:spcPts val="0"/>
              </a:spcAft>
              <a:buClr>
                <a:schemeClr val="accent2"/>
              </a:buClr>
              <a:buSzPts val="1400"/>
              <a:buFont typeface="Noto Sans Symbols"/>
              <a:buChar char="●"/>
              <a:defRPr b="0" i="0" sz="2000" u="none" cap="none" strike="noStrike">
                <a:solidFill>
                  <a:schemeClr val="dk1"/>
                </a:solidFill>
                <a:latin typeface="Constantia"/>
                <a:ea typeface="Constantia"/>
                <a:cs typeface="Constantia"/>
                <a:sym typeface="Constantia"/>
              </a:defRPr>
            </a:lvl3pPr>
            <a:lvl4pPr indent="-302894" lvl="3" marL="1828800" marR="0" rtl="0" algn="l">
              <a:spcBef>
                <a:spcPts val="360"/>
              </a:spcBef>
              <a:spcAft>
                <a:spcPts val="0"/>
              </a:spcAft>
              <a:buClr>
                <a:srgbClr val="0BD0D9"/>
              </a:buClr>
              <a:buSzPts val="1170"/>
              <a:buFont typeface="Noto Sans Symbols"/>
              <a:buChar char="●"/>
              <a:defRPr b="0" i="0" sz="1800" u="none" cap="none" strike="noStrike">
                <a:solidFill>
                  <a:schemeClr val="dk1"/>
                </a:solidFill>
                <a:latin typeface="Constantia"/>
                <a:ea typeface="Constantia"/>
                <a:cs typeface="Constantia"/>
                <a:sym typeface="Constantia"/>
              </a:defRPr>
            </a:lvl4pPr>
            <a:lvl5pPr indent="-302895" lvl="4" marL="2286000" marR="0" rtl="0" algn="l">
              <a:spcBef>
                <a:spcPts val="360"/>
              </a:spcBef>
              <a:spcAft>
                <a:spcPts val="0"/>
              </a:spcAft>
              <a:buClr>
                <a:srgbClr val="10CF9B"/>
              </a:buClr>
              <a:buSzPts val="1170"/>
              <a:buFont typeface="Noto Sans Symbols"/>
              <a:buChar char="●"/>
              <a:defRPr b="0" i="0" sz="1800" u="none" cap="none" strike="noStrike">
                <a:solidFill>
                  <a:schemeClr val="dk1"/>
                </a:solidFill>
                <a:latin typeface="Constantia"/>
                <a:ea typeface="Constantia"/>
                <a:cs typeface="Constantia"/>
                <a:sym typeface="Constantia"/>
              </a:defRPr>
            </a:lvl5pPr>
            <a:lvl6pPr indent="-320039" lvl="5" marL="2743200" marR="0" rtl="0" algn="l">
              <a:spcBef>
                <a:spcPts val="360"/>
              </a:spcBef>
              <a:spcAft>
                <a:spcPts val="0"/>
              </a:spcAft>
              <a:buClr>
                <a:schemeClr val="accent5"/>
              </a:buClr>
              <a:buSzPts val="1440"/>
              <a:buFont typeface="Noto Sans Symbols"/>
              <a:buChar char="●"/>
              <a:defRPr b="0" i="0" sz="1800" u="none" cap="none" strike="noStrike">
                <a:solidFill>
                  <a:schemeClr val="dk1"/>
                </a:solidFill>
                <a:latin typeface="Constantia"/>
                <a:ea typeface="Constantia"/>
                <a:cs typeface="Constantia"/>
                <a:sym typeface="Constantia"/>
              </a:defRPr>
            </a:lvl6pPr>
            <a:lvl7pPr indent="-309879" lvl="6" marL="3200400" marR="0" rtl="0" algn="l">
              <a:spcBef>
                <a:spcPts val="320"/>
              </a:spcBef>
              <a:spcAft>
                <a:spcPts val="0"/>
              </a:spcAft>
              <a:buClr>
                <a:schemeClr val="accent6"/>
              </a:buClr>
              <a:buSzPts val="1280"/>
              <a:buFont typeface="Noto Sans Symbols"/>
              <a:buChar char="●"/>
              <a:defRPr b="0" i="0" sz="1600" u="none" cap="none" strike="noStrike">
                <a:solidFill>
                  <a:schemeClr val="dk1"/>
                </a:solidFill>
                <a:latin typeface="Constantia"/>
                <a:ea typeface="Constantia"/>
                <a:cs typeface="Constantia"/>
                <a:sym typeface="Constantia"/>
              </a:defRPr>
            </a:lvl7pPr>
            <a:lvl8pPr indent="-330200" lvl="7" marL="3657600" marR="0" rtl="0" algn="l">
              <a:spcBef>
                <a:spcPts val="320"/>
              </a:spcBef>
              <a:spcAft>
                <a:spcPts val="0"/>
              </a:spcAft>
              <a:buClr>
                <a:schemeClr val="dk2"/>
              </a:buClr>
              <a:buSzPts val="1600"/>
              <a:buFont typeface="Constantia"/>
              <a:buChar char="•"/>
              <a:defRPr b="0" i="0" sz="1600" u="none" cap="none" strike="noStrike">
                <a:solidFill>
                  <a:schemeClr val="dk1"/>
                </a:solidFill>
                <a:latin typeface="Constantia"/>
                <a:ea typeface="Constantia"/>
                <a:cs typeface="Constantia"/>
                <a:sym typeface="Constantia"/>
              </a:defRPr>
            </a:lvl8pPr>
            <a:lvl9pPr indent="-317500" lvl="8" marL="4114800" marR="0" rtl="0" algn="l">
              <a:spcBef>
                <a:spcPts val="280"/>
              </a:spcBef>
              <a:spcAft>
                <a:spcPts val="0"/>
              </a:spcAft>
              <a:buClr>
                <a:schemeClr val="dk2"/>
              </a:buClr>
              <a:buSzPts val="1400"/>
              <a:buFont typeface="Constantia"/>
              <a:buChar char="•"/>
              <a:defRPr b="0" i="0" sz="1400" u="none" cap="none" strike="noStrike">
                <a:solidFill>
                  <a:schemeClr val="dk1"/>
                </a:solidFill>
                <a:latin typeface="Constantia"/>
                <a:ea typeface="Constantia"/>
                <a:cs typeface="Constantia"/>
                <a:sym typeface="Constantia"/>
              </a:defRPr>
            </a:lvl9pPr>
          </a:lstStyle>
          <a:p/>
        </p:txBody>
      </p:sp>
      <p:sp>
        <p:nvSpPr>
          <p:cNvPr id="94" name="Shape 94"/>
          <p:cNvSpPr txBox="1"/>
          <p:nvPr>
            <p:ph idx="10" type="dt"/>
          </p:nvPr>
        </p:nvSpPr>
        <p:spPr>
          <a:xfrm>
            <a:off x="457200" y="6356350"/>
            <a:ext cx="2133600" cy="365125"/>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SzPts val="1400"/>
              <a:buNone/>
              <a:defRPr b="0" i="0" sz="1200" u="none">
                <a:solidFill>
                  <a:srgbClr val="045C75"/>
                </a:solidFill>
                <a:latin typeface="Constantia"/>
                <a:ea typeface="Constantia"/>
                <a:cs typeface="Constantia"/>
                <a:sym typeface="Constantia"/>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95" name="Shape 95"/>
          <p:cNvSpPr txBox="1"/>
          <p:nvPr>
            <p:ph idx="11" type="ftr"/>
          </p:nvPr>
        </p:nvSpPr>
        <p:spPr>
          <a:xfrm>
            <a:off x="2667000" y="6356350"/>
            <a:ext cx="3352800" cy="365125"/>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96" name="Shape 96"/>
          <p:cNvSpPr txBox="1"/>
          <p:nvPr>
            <p:ph idx="12" type="sldNum"/>
          </p:nvPr>
        </p:nvSpPr>
        <p:spPr>
          <a:xfrm>
            <a:off x="7924800" y="6356350"/>
            <a:ext cx="762000" cy="365125"/>
          </a:xfrm>
          <a:prstGeom prst="rect">
            <a:avLst/>
          </a:prstGeom>
          <a:noFill/>
          <a:ln>
            <a:noFill/>
          </a:ln>
        </p:spPr>
        <p:txBody>
          <a:bodyPr anchorCtr="0" anchor="b" bIns="0" lIns="0" rIns="0" wrap="square" tIns="0">
            <a:noAutofit/>
          </a:bodyPr>
          <a:lstStyle/>
          <a:p>
            <a:pPr indent="0" lvl="0" marL="0" marR="0" rtl="0" algn="r">
              <a:lnSpc>
                <a:spcPct val="100000"/>
              </a:lnSpc>
              <a:spcBef>
                <a:spcPts val="0"/>
              </a:spcBef>
              <a:spcAft>
                <a:spcPts val="0"/>
              </a:spcAft>
              <a:buClr>
                <a:srgbClr val="045C75"/>
              </a:buClr>
              <a:buFont typeface="Constantia"/>
              <a:buNone/>
            </a:pPr>
            <a:fld id="{00000000-1234-1234-1234-123412341234}" type="slidenum">
              <a:rPr b="0" i="0" lang="en-CA" sz="1200" u="none">
                <a:solidFill>
                  <a:srgbClr val="045C75"/>
                </a:solidFill>
                <a:latin typeface="Constantia"/>
                <a:ea typeface="Constantia"/>
                <a:cs typeface="Constantia"/>
                <a:sym typeface="Constantia"/>
              </a:r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3.jpg"/><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5.jpg"/><Relationship Id="rId2" Type="http://schemas.openxmlformats.org/officeDocument/2006/relationships/image" Target="../media/image4.png"/><Relationship Id="rId3" Type="http://schemas.openxmlformats.org/officeDocument/2006/relationships/image" Target="../media/image1.png"/><Relationship Id="rId4" Type="http://schemas.openxmlformats.org/officeDocument/2006/relationships/slideLayout" Target="../slideLayouts/slideLayout2.xml"/><Relationship Id="rId11" Type="http://schemas.openxmlformats.org/officeDocument/2006/relationships/slideLayout" Target="../slideLayouts/slideLayout9.xml"/><Relationship Id="rId10" Type="http://schemas.openxmlformats.org/officeDocument/2006/relationships/slideLayout" Target="../slideLayouts/slideLayout8.xml"/><Relationship Id="rId12" Type="http://schemas.openxmlformats.org/officeDocument/2006/relationships/theme" Target="../theme/theme2.xml"/><Relationship Id="rId9" Type="http://schemas.openxmlformats.org/officeDocument/2006/relationships/slideLayout" Target="../slideLayouts/slideLayout7.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16.xml"/><Relationship Id="rId10" Type="http://schemas.openxmlformats.org/officeDocument/2006/relationships/slideLayout" Target="../slideLayouts/slideLayout15.xml"/><Relationship Id="rId13" Type="http://schemas.openxmlformats.org/officeDocument/2006/relationships/theme" Target="../theme/theme1.xml"/><Relationship Id="rId12" Type="http://schemas.openxmlformats.org/officeDocument/2006/relationships/slideLayout" Target="../slideLayouts/slideLayout17.xml"/><Relationship Id="rId1" Type="http://schemas.openxmlformats.org/officeDocument/2006/relationships/image" Target="../media/image9.jpg"/><Relationship Id="rId2" Type="http://schemas.openxmlformats.org/officeDocument/2006/relationships/image" Target="../media/image8.png"/><Relationship Id="rId3" Type="http://schemas.openxmlformats.org/officeDocument/2006/relationships/image" Target="../media/image7.png"/><Relationship Id="rId4" Type="http://schemas.openxmlformats.org/officeDocument/2006/relationships/image" Target="../media/image10.jpg"/><Relationship Id="rId9" Type="http://schemas.openxmlformats.org/officeDocument/2006/relationships/slideLayout" Target="../slideLayouts/slideLayout14.xml"/><Relationship Id="rId5" Type="http://schemas.openxmlformats.org/officeDocument/2006/relationships/slideLayout" Target="../slideLayouts/slideLayout10.xml"/><Relationship Id="rId6" Type="http://schemas.openxmlformats.org/officeDocument/2006/relationships/slideLayout" Target="../slideLayouts/slideLayout11.xml"/><Relationship Id="rId7" Type="http://schemas.openxmlformats.org/officeDocument/2006/relationships/slideLayout" Target="../slideLayouts/slideLayout12.xml"/><Relationship Id="rId8"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1">
            <a:alphaModFix/>
          </a:blip>
          <a:stretch>
            <a:fillRect b="0" l="0" r="0" t="0"/>
          </a:stretch>
        </a:blipFill>
      </p:bgPr>
    </p:bg>
    <p:spTree>
      <p:nvGrpSpPr>
        <p:cNvPr id="9" name="Shape 9"/>
        <p:cNvGrpSpPr/>
        <p:nvPr/>
      </p:nvGrpSpPr>
      <p:grpSpPr>
        <a:xfrm>
          <a:off x="0" y="0"/>
          <a:ext cx="0" cy="0"/>
          <a:chOff x="0" y="0"/>
          <a:chExt cx="0" cy="0"/>
        </a:xfrm>
      </p:grpSpPr>
      <p:sp>
        <p:nvSpPr>
          <p:cNvPr id="10" name="Shape 10"/>
          <p:cNvSpPr/>
          <p:nvPr/>
        </p:nvSpPr>
        <p:spPr>
          <a:xfrm>
            <a:off x="-9525" y="-7937"/>
            <a:ext cx="9163050" cy="1041400"/>
          </a:xfrm>
          <a:custGeom>
            <a:pathLst>
              <a:path extrusionOk="0" h="120000" w="120000">
                <a:moveTo>
                  <a:pt x="124" y="365"/>
                </a:moveTo>
                <a:lnTo>
                  <a:pt x="52848" y="0"/>
                </a:lnTo>
                <a:cubicBezTo>
                  <a:pt x="57089" y="18475"/>
                  <a:pt x="79584" y="67134"/>
                  <a:pt x="90935" y="67134"/>
                </a:cubicBezTo>
                <a:cubicBezTo>
                  <a:pt x="102286" y="67134"/>
                  <a:pt x="114885" y="27804"/>
                  <a:pt x="119875" y="10060"/>
                </a:cubicBezTo>
                <a:lnTo>
                  <a:pt x="120000" y="38963"/>
                </a:lnTo>
                <a:cubicBezTo>
                  <a:pt x="117879" y="47012"/>
                  <a:pt x="104282" y="80670"/>
                  <a:pt x="89438" y="80304"/>
                </a:cubicBezTo>
                <a:cubicBezTo>
                  <a:pt x="74594" y="79939"/>
                  <a:pt x="45841" y="30182"/>
                  <a:pt x="30935" y="36768"/>
                </a:cubicBezTo>
                <a:cubicBezTo>
                  <a:pt x="15592" y="38231"/>
                  <a:pt x="5613" y="88170"/>
                  <a:pt x="0" y="120000"/>
                </a:cubicBezTo>
                <a:lnTo>
                  <a:pt x="124" y="365"/>
                </a:lnTo>
                <a:close/>
              </a:path>
            </a:pathLst>
          </a:custGeom>
          <a:gradFill>
            <a:gsLst>
              <a:gs pos="0">
                <a:srgbClr val="0079AF">
                  <a:alpha val="44705"/>
                </a:srgbClr>
              </a:gs>
              <a:gs pos="100000">
                <a:srgbClr val="00EBF8">
                  <a:alpha val="54901"/>
                </a:srgbClr>
              </a:gs>
            </a:gsLst>
            <a:lin ang="5400000" scaled="0"/>
          </a:gradFill>
          <a:ln>
            <a:noFill/>
          </a:ln>
        </p:spPr>
        <p:txBody>
          <a:bodyPr anchorCtr="0" anchor="t" bIns="45700" lIns="91425"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1" name="Shape 11"/>
          <p:cNvSpPr/>
          <p:nvPr/>
        </p:nvSpPr>
        <p:spPr>
          <a:xfrm>
            <a:off x="4381500" y="-7937"/>
            <a:ext cx="4762500" cy="638175"/>
          </a:xfrm>
          <a:custGeom>
            <a:pathLst>
              <a:path extrusionOk="0" h="120000" w="120000">
                <a:moveTo>
                  <a:pt x="0" y="0"/>
                </a:moveTo>
                <a:cubicBezTo>
                  <a:pt x="6960" y="20571"/>
                  <a:pt x="46720" y="107495"/>
                  <a:pt x="66720" y="113747"/>
                </a:cubicBezTo>
                <a:cubicBezTo>
                  <a:pt x="86720" y="120000"/>
                  <a:pt x="111120" y="56268"/>
                  <a:pt x="120000" y="37512"/>
                </a:cubicBezTo>
                <a:lnTo>
                  <a:pt x="120000" y="1210"/>
                </a:lnTo>
                <a:lnTo>
                  <a:pt x="0" y="0"/>
                </a:lnTo>
                <a:close/>
              </a:path>
            </a:pathLst>
          </a:custGeom>
          <a:gradFill>
            <a:gsLst>
              <a:gs pos="0">
                <a:srgbClr val="00ADB6"/>
              </a:gs>
              <a:gs pos="80000">
                <a:srgbClr val="009BE5"/>
              </a:gs>
              <a:gs pos="100000">
                <a:srgbClr val="009BE5"/>
              </a:gs>
            </a:gsLst>
            <a:lin ang="5400000" scaled="0"/>
          </a:gradFill>
          <a:ln>
            <a:noFill/>
          </a:ln>
        </p:spPr>
        <p:txBody>
          <a:bodyPr anchorCtr="0" anchor="t" bIns="45700" lIns="91425"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grpSp>
        <p:nvGrpSpPr>
          <p:cNvPr id="12" name="Shape 12"/>
          <p:cNvGrpSpPr/>
          <p:nvPr/>
        </p:nvGrpSpPr>
        <p:grpSpPr>
          <a:xfrm>
            <a:off x="-29291" y="-24384"/>
            <a:ext cx="9179385" cy="1048512"/>
            <a:chOff x="0" y="0"/>
            <a:chExt cx="2147483647" cy="2147483646"/>
          </a:xfrm>
        </p:grpSpPr>
        <p:grpSp>
          <p:nvGrpSpPr>
            <p:cNvPr id="13" name="Shape 13"/>
            <p:cNvGrpSpPr/>
            <p:nvPr/>
          </p:nvGrpSpPr>
          <p:grpSpPr>
            <a:xfrm>
              <a:off x="0" y="0"/>
              <a:ext cx="2141779262" cy="2147483646"/>
              <a:chOff x="0" y="0"/>
              <a:chExt cx="2147483647" cy="2147483647"/>
            </a:xfrm>
          </p:grpSpPr>
          <p:pic>
            <p:nvPicPr>
              <p:cNvPr id="14" name="Shape 14"/>
              <p:cNvPicPr preferRelativeResize="0"/>
              <p:nvPr/>
            </p:nvPicPr>
            <p:blipFill rotWithShape="1">
              <a:blip r:embed="rId2">
                <a:alphaModFix/>
              </a:blip>
              <a:srcRect b="0" l="0" r="0" t="0"/>
              <a:stretch/>
            </p:blipFill>
            <p:spPr>
              <a:xfrm>
                <a:off x="5440837" y="0"/>
                <a:ext cx="2142042809" cy="2147483647"/>
              </a:xfrm>
              <a:prstGeom prst="rect">
                <a:avLst/>
              </a:prstGeom>
              <a:noFill/>
              <a:ln>
                <a:noFill/>
              </a:ln>
            </p:spPr>
          </p:pic>
          <p:sp>
            <p:nvSpPr>
              <p:cNvPr id="15" name="Shape 15"/>
              <p:cNvSpPr txBox="1"/>
              <p:nvPr/>
            </p:nvSpPr>
            <p:spPr>
              <a:xfrm>
                <a:off x="0" y="915194458"/>
                <a:ext cx="0" cy="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grpSp>
        <p:grpSp>
          <p:nvGrpSpPr>
            <p:cNvPr id="16" name="Shape 16"/>
            <p:cNvGrpSpPr/>
            <p:nvPr/>
          </p:nvGrpSpPr>
          <p:grpSpPr>
            <a:xfrm>
              <a:off x="1772611" y="149824207"/>
              <a:ext cx="2145711035" cy="1860319946"/>
              <a:chOff x="0" y="0"/>
              <a:chExt cx="2147483647" cy="2147483646"/>
            </a:xfrm>
          </p:grpSpPr>
          <p:pic>
            <p:nvPicPr>
              <p:cNvPr id="17" name="Shape 17"/>
              <p:cNvPicPr preferRelativeResize="0"/>
              <p:nvPr/>
            </p:nvPicPr>
            <p:blipFill rotWithShape="1">
              <a:blip r:embed="rId3">
                <a:alphaModFix/>
              </a:blip>
              <a:srcRect b="0" l="0" r="0" t="0"/>
              <a:stretch/>
            </p:blipFill>
            <p:spPr>
              <a:xfrm>
                <a:off x="3656791" y="0"/>
                <a:ext cx="2143826855" cy="2147483646"/>
              </a:xfrm>
              <a:prstGeom prst="rect">
                <a:avLst/>
              </a:prstGeom>
              <a:noFill/>
              <a:ln>
                <a:noFill/>
              </a:ln>
            </p:spPr>
          </p:pic>
          <p:sp>
            <p:nvSpPr>
              <p:cNvPr id="18" name="Shape 18"/>
              <p:cNvSpPr txBox="1"/>
              <p:nvPr/>
            </p:nvSpPr>
            <p:spPr>
              <a:xfrm>
                <a:off x="0" y="1057331357"/>
                <a:ext cx="0" cy="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grpSp>
      </p:grpSp>
      <p:sp>
        <p:nvSpPr>
          <p:cNvPr id="19" name="Shape 19"/>
          <p:cNvSpPr txBox="1"/>
          <p:nvPr>
            <p:ph type="title"/>
          </p:nvPr>
        </p:nvSpPr>
        <p:spPr>
          <a:xfrm>
            <a:off x="457200" y="704850"/>
            <a:ext cx="8229600" cy="1143000"/>
          </a:xfrm>
          <a:prstGeom prst="rect">
            <a:avLst/>
          </a:prstGeom>
          <a:noFill/>
          <a:ln>
            <a:noFill/>
          </a:ln>
        </p:spPr>
        <p:txBody>
          <a:bodyPr anchorCtr="0" anchor="b" bIns="91425" lIns="91425" rIns="91425" wrap="square" tIns="91425"/>
          <a:lstStyle>
            <a:lvl1pPr indent="0" lvl="0" marL="0" marR="0" rtl="0" algn="l">
              <a:spcBef>
                <a:spcPts val="0"/>
              </a:spcBef>
              <a:spcAft>
                <a:spcPts val="0"/>
              </a:spcAft>
              <a:buSzPts val="1400"/>
              <a:buNone/>
              <a:defRPr b="0" i="0" sz="5000" u="none" cap="none" strike="noStrike">
                <a:solidFill>
                  <a:schemeClr val="lt2"/>
                </a:solidFill>
                <a:latin typeface="Calibri"/>
                <a:ea typeface="Calibri"/>
                <a:cs typeface="Calibri"/>
                <a:sym typeface="Calibri"/>
              </a:defRPr>
            </a:lvl1pPr>
            <a:lvl2pPr indent="0" lvl="1" marL="0" marR="0" rtl="0" algn="l">
              <a:spcBef>
                <a:spcPts val="0"/>
              </a:spcBef>
              <a:spcAft>
                <a:spcPts val="0"/>
              </a:spcAft>
              <a:buSzPts val="1400"/>
              <a:buNone/>
              <a:defRPr b="0" i="0" sz="5000" u="none" cap="none" strike="noStrike">
                <a:solidFill>
                  <a:schemeClr val="lt2"/>
                </a:solidFill>
                <a:latin typeface="Calibri"/>
                <a:ea typeface="Calibri"/>
                <a:cs typeface="Calibri"/>
                <a:sym typeface="Calibri"/>
              </a:defRPr>
            </a:lvl2pPr>
            <a:lvl3pPr indent="0" lvl="2" marL="0" marR="0" rtl="0" algn="l">
              <a:spcBef>
                <a:spcPts val="0"/>
              </a:spcBef>
              <a:spcAft>
                <a:spcPts val="0"/>
              </a:spcAft>
              <a:buSzPts val="1400"/>
              <a:buNone/>
              <a:defRPr b="0" i="0" sz="5000" u="none" cap="none" strike="noStrike">
                <a:solidFill>
                  <a:schemeClr val="lt2"/>
                </a:solidFill>
                <a:latin typeface="Calibri"/>
                <a:ea typeface="Calibri"/>
                <a:cs typeface="Calibri"/>
                <a:sym typeface="Calibri"/>
              </a:defRPr>
            </a:lvl3pPr>
            <a:lvl4pPr indent="0" lvl="3" marL="0" marR="0" rtl="0" algn="l">
              <a:spcBef>
                <a:spcPts val="0"/>
              </a:spcBef>
              <a:spcAft>
                <a:spcPts val="0"/>
              </a:spcAft>
              <a:buSzPts val="1400"/>
              <a:buNone/>
              <a:defRPr b="0" i="0" sz="5000" u="none" cap="none" strike="noStrike">
                <a:solidFill>
                  <a:schemeClr val="lt2"/>
                </a:solidFill>
                <a:latin typeface="Calibri"/>
                <a:ea typeface="Calibri"/>
                <a:cs typeface="Calibri"/>
                <a:sym typeface="Calibri"/>
              </a:defRPr>
            </a:lvl4pPr>
            <a:lvl5pPr indent="0" lvl="4" marL="0" marR="0" rtl="0" algn="l">
              <a:spcBef>
                <a:spcPts val="0"/>
              </a:spcBef>
              <a:spcAft>
                <a:spcPts val="0"/>
              </a:spcAft>
              <a:buSzPts val="1400"/>
              <a:buNone/>
              <a:defRPr b="0" i="0" sz="5000" u="none" cap="none" strike="noStrike">
                <a:solidFill>
                  <a:schemeClr val="lt2"/>
                </a:solidFill>
                <a:latin typeface="Calibri"/>
                <a:ea typeface="Calibri"/>
                <a:cs typeface="Calibri"/>
                <a:sym typeface="Calibri"/>
              </a:defRPr>
            </a:lvl5pPr>
            <a:lvl6pPr indent="0" lvl="5" marL="457200" marR="0" rtl="0" algn="l">
              <a:spcBef>
                <a:spcPts val="0"/>
              </a:spcBef>
              <a:spcAft>
                <a:spcPts val="0"/>
              </a:spcAft>
              <a:buSzPts val="1400"/>
              <a:buNone/>
              <a:defRPr b="0" i="0" sz="5000" u="none" cap="none" strike="noStrike">
                <a:solidFill>
                  <a:schemeClr val="lt2"/>
                </a:solidFill>
                <a:latin typeface="Calibri"/>
                <a:ea typeface="Calibri"/>
                <a:cs typeface="Calibri"/>
                <a:sym typeface="Calibri"/>
              </a:defRPr>
            </a:lvl6pPr>
            <a:lvl7pPr indent="0" lvl="6" marL="914400" marR="0" rtl="0" algn="l">
              <a:spcBef>
                <a:spcPts val="0"/>
              </a:spcBef>
              <a:spcAft>
                <a:spcPts val="0"/>
              </a:spcAft>
              <a:buSzPts val="1400"/>
              <a:buNone/>
              <a:defRPr b="0" i="0" sz="5000" u="none" cap="none" strike="noStrike">
                <a:solidFill>
                  <a:schemeClr val="lt2"/>
                </a:solidFill>
                <a:latin typeface="Calibri"/>
                <a:ea typeface="Calibri"/>
                <a:cs typeface="Calibri"/>
                <a:sym typeface="Calibri"/>
              </a:defRPr>
            </a:lvl7pPr>
            <a:lvl8pPr indent="0" lvl="7" marL="1371600" marR="0" rtl="0" algn="l">
              <a:spcBef>
                <a:spcPts val="0"/>
              </a:spcBef>
              <a:spcAft>
                <a:spcPts val="0"/>
              </a:spcAft>
              <a:buSzPts val="1400"/>
              <a:buNone/>
              <a:defRPr b="0" i="0" sz="5000" u="none" cap="none" strike="noStrike">
                <a:solidFill>
                  <a:schemeClr val="lt2"/>
                </a:solidFill>
                <a:latin typeface="Calibri"/>
                <a:ea typeface="Calibri"/>
                <a:cs typeface="Calibri"/>
                <a:sym typeface="Calibri"/>
              </a:defRPr>
            </a:lvl8pPr>
            <a:lvl9pPr indent="0" lvl="8" marL="1828800" marR="0" rtl="0" algn="l">
              <a:spcBef>
                <a:spcPts val="0"/>
              </a:spcBef>
              <a:spcAft>
                <a:spcPts val="0"/>
              </a:spcAft>
              <a:buSzPts val="1400"/>
              <a:buNone/>
              <a:defRPr b="0" i="0" sz="5000" u="none" cap="none" strike="noStrike">
                <a:solidFill>
                  <a:schemeClr val="lt2"/>
                </a:solidFill>
                <a:latin typeface="Calibri"/>
                <a:ea typeface="Calibri"/>
                <a:cs typeface="Calibri"/>
                <a:sym typeface="Calibri"/>
              </a:defRPr>
            </a:lvl9pPr>
          </a:lstStyle>
          <a:p/>
        </p:txBody>
      </p:sp>
      <p:sp>
        <p:nvSpPr>
          <p:cNvPr id="20" name="Shape 20"/>
          <p:cNvSpPr txBox="1"/>
          <p:nvPr>
            <p:ph idx="1" type="body"/>
          </p:nvPr>
        </p:nvSpPr>
        <p:spPr>
          <a:xfrm>
            <a:off x="457200" y="1935162"/>
            <a:ext cx="8229600" cy="4389437"/>
          </a:xfrm>
          <a:prstGeom prst="rect">
            <a:avLst/>
          </a:prstGeom>
          <a:noFill/>
          <a:ln>
            <a:noFill/>
          </a:ln>
        </p:spPr>
        <p:txBody>
          <a:bodyPr anchorCtr="0" anchor="t" bIns="91425" lIns="91425" rIns="91425" wrap="square" tIns="91425"/>
          <a:lstStyle>
            <a:lvl1pPr indent="-385445" lvl="0" marL="457200" marR="0" rtl="0" algn="l">
              <a:spcBef>
                <a:spcPts val="520"/>
              </a:spcBef>
              <a:spcAft>
                <a:spcPts val="0"/>
              </a:spcAft>
              <a:buClr>
                <a:srgbClr val="0BD0D9"/>
              </a:buClr>
              <a:buSzPts val="2470"/>
              <a:buFont typeface="Noto Sans Symbols"/>
              <a:buChar char="●"/>
              <a:defRPr b="0" i="0" sz="2600" u="none" cap="none" strike="noStrike">
                <a:solidFill>
                  <a:schemeClr val="lt1"/>
                </a:solidFill>
                <a:latin typeface="Constantia"/>
                <a:ea typeface="Constantia"/>
                <a:cs typeface="Constantia"/>
                <a:sym typeface="Constantia"/>
              </a:defRPr>
            </a:lvl1pPr>
            <a:lvl2pPr indent="-358140" lvl="1" marL="914400" marR="0" rtl="0" algn="l">
              <a:spcBef>
                <a:spcPts val="480"/>
              </a:spcBef>
              <a:spcAft>
                <a:spcPts val="0"/>
              </a:spcAft>
              <a:buClr>
                <a:schemeClr val="accent1"/>
              </a:buClr>
              <a:buSzPts val="2040"/>
              <a:buFont typeface="Noto Sans Symbols"/>
              <a:buChar char="●"/>
              <a:defRPr b="0" i="0" sz="2400" u="none" cap="none" strike="noStrike">
                <a:solidFill>
                  <a:schemeClr val="lt1"/>
                </a:solidFill>
                <a:latin typeface="Constantia"/>
                <a:ea typeface="Constantia"/>
                <a:cs typeface="Constantia"/>
                <a:sym typeface="Constantia"/>
              </a:defRPr>
            </a:lvl2pPr>
            <a:lvl3pPr indent="-321944" lvl="2" marL="1371600" marR="0" rtl="0" algn="l">
              <a:spcBef>
                <a:spcPts val="420"/>
              </a:spcBef>
              <a:spcAft>
                <a:spcPts val="0"/>
              </a:spcAft>
              <a:buClr>
                <a:schemeClr val="accent2"/>
              </a:buClr>
              <a:buSzPts val="1470"/>
              <a:buFont typeface="Noto Sans Symbols"/>
              <a:buChar char="●"/>
              <a:defRPr b="0" i="0" sz="2100" u="none" cap="none" strike="noStrike">
                <a:solidFill>
                  <a:schemeClr val="lt1"/>
                </a:solidFill>
                <a:latin typeface="Constantia"/>
                <a:ea typeface="Constantia"/>
                <a:cs typeface="Constantia"/>
                <a:sym typeface="Constantia"/>
              </a:defRPr>
            </a:lvl3pPr>
            <a:lvl4pPr indent="-311150" lvl="3" marL="1828800" marR="0" rtl="0" algn="l">
              <a:spcBef>
                <a:spcPts val="400"/>
              </a:spcBef>
              <a:spcAft>
                <a:spcPts val="0"/>
              </a:spcAft>
              <a:buClr>
                <a:srgbClr val="0BD0D9"/>
              </a:buClr>
              <a:buSzPts val="1300"/>
              <a:buFont typeface="Noto Sans Symbols"/>
              <a:buChar char="●"/>
              <a:defRPr b="0" i="0" sz="2000" u="none" cap="none" strike="noStrike">
                <a:solidFill>
                  <a:schemeClr val="lt1"/>
                </a:solidFill>
                <a:latin typeface="Constantia"/>
                <a:ea typeface="Constantia"/>
                <a:cs typeface="Constantia"/>
                <a:sym typeface="Constantia"/>
              </a:defRPr>
            </a:lvl4pPr>
            <a:lvl5pPr indent="-311150" lvl="4" marL="2286000" marR="0" rtl="0" algn="l">
              <a:spcBef>
                <a:spcPts val="400"/>
              </a:spcBef>
              <a:spcAft>
                <a:spcPts val="0"/>
              </a:spcAft>
              <a:buClr>
                <a:srgbClr val="10CF9B"/>
              </a:buClr>
              <a:buSzPts val="1300"/>
              <a:buFont typeface="Noto Sans Symbols"/>
              <a:buChar char="●"/>
              <a:defRPr b="0" i="0" sz="2000" u="none" cap="none" strike="noStrike">
                <a:solidFill>
                  <a:schemeClr val="lt1"/>
                </a:solidFill>
                <a:latin typeface="Constantia"/>
                <a:ea typeface="Constantia"/>
                <a:cs typeface="Constantia"/>
                <a:sym typeface="Constantia"/>
              </a:defRPr>
            </a:lvl5pPr>
            <a:lvl6pPr indent="-320039" lvl="5" marL="2743200" marR="0" rtl="0" algn="l">
              <a:spcBef>
                <a:spcPts val="360"/>
              </a:spcBef>
              <a:spcAft>
                <a:spcPts val="0"/>
              </a:spcAft>
              <a:buClr>
                <a:schemeClr val="accent5"/>
              </a:buClr>
              <a:buSzPts val="1440"/>
              <a:buFont typeface="Noto Sans Symbols"/>
              <a:buChar char="●"/>
              <a:defRPr b="0" i="0" sz="1800" u="none" cap="none" strike="noStrike">
                <a:solidFill>
                  <a:schemeClr val="lt1"/>
                </a:solidFill>
                <a:latin typeface="Constantia"/>
                <a:ea typeface="Constantia"/>
                <a:cs typeface="Constantia"/>
                <a:sym typeface="Constantia"/>
              </a:defRPr>
            </a:lvl6pPr>
            <a:lvl7pPr indent="-309879" lvl="6" marL="3200400" marR="0" rtl="0" algn="l">
              <a:spcBef>
                <a:spcPts val="320"/>
              </a:spcBef>
              <a:spcAft>
                <a:spcPts val="0"/>
              </a:spcAft>
              <a:buClr>
                <a:schemeClr val="accent6"/>
              </a:buClr>
              <a:buSzPts val="1280"/>
              <a:buFont typeface="Noto Sans Symbols"/>
              <a:buChar char="●"/>
              <a:defRPr b="0" i="0" sz="1600" u="none" cap="none" strike="noStrike">
                <a:solidFill>
                  <a:schemeClr val="lt1"/>
                </a:solidFill>
                <a:latin typeface="Constantia"/>
                <a:ea typeface="Constantia"/>
                <a:cs typeface="Constantia"/>
                <a:sym typeface="Constantia"/>
              </a:defRPr>
            </a:lvl7pPr>
            <a:lvl8pPr indent="-330200" lvl="7" marL="3657600" marR="0" rtl="0" algn="l">
              <a:spcBef>
                <a:spcPts val="320"/>
              </a:spcBef>
              <a:spcAft>
                <a:spcPts val="0"/>
              </a:spcAft>
              <a:buClr>
                <a:schemeClr val="lt2"/>
              </a:buClr>
              <a:buSzPts val="1600"/>
              <a:buFont typeface="Constantia"/>
              <a:buChar char="•"/>
              <a:defRPr b="0" i="0" sz="1600" u="none" cap="none" strike="noStrike">
                <a:solidFill>
                  <a:schemeClr val="lt1"/>
                </a:solidFill>
                <a:latin typeface="Constantia"/>
                <a:ea typeface="Constantia"/>
                <a:cs typeface="Constantia"/>
                <a:sym typeface="Constantia"/>
              </a:defRPr>
            </a:lvl8pPr>
            <a:lvl9pPr indent="-317500" lvl="8" marL="4114800" marR="0" rtl="0" algn="l">
              <a:spcBef>
                <a:spcPts val="280"/>
              </a:spcBef>
              <a:spcAft>
                <a:spcPts val="0"/>
              </a:spcAft>
              <a:buClr>
                <a:schemeClr val="lt2"/>
              </a:buClr>
              <a:buSzPts val="1400"/>
              <a:buFont typeface="Constantia"/>
              <a:buChar char="•"/>
              <a:defRPr b="0" i="0" sz="1400" u="none" cap="none" strike="noStrike">
                <a:solidFill>
                  <a:schemeClr val="lt1"/>
                </a:solidFill>
                <a:latin typeface="Constantia"/>
                <a:ea typeface="Constantia"/>
                <a:cs typeface="Constantia"/>
                <a:sym typeface="Constantia"/>
              </a:defRPr>
            </a:lvl9pPr>
          </a:lstStyle>
          <a:p/>
        </p:txBody>
      </p:sp>
      <p:sp>
        <p:nvSpPr>
          <p:cNvPr id="21" name="Shape 21"/>
          <p:cNvSpPr txBox="1"/>
          <p:nvPr>
            <p:ph idx="10" type="dt"/>
          </p:nvPr>
        </p:nvSpPr>
        <p:spPr>
          <a:xfrm>
            <a:off x="457200" y="6356350"/>
            <a:ext cx="2133600" cy="365125"/>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SzPts val="1400"/>
              <a:buNone/>
              <a:defRPr b="0" i="0" sz="1200" u="none">
                <a:solidFill>
                  <a:srgbClr val="D1EAEE"/>
                </a:solidFill>
                <a:latin typeface="Constantia"/>
                <a:ea typeface="Constantia"/>
                <a:cs typeface="Constantia"/>
                <a:sym typeface="Constantia"/>
              </a:defRPr>
            </a:lvl1pPr>
            <a:lvl2pPr indent="0" lvl="1" marL="4572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22" name="Shape 22"/>
          <p:cNvSpPr txBox="1"/>
          <p:nvPr>
            <p:ph idx="11" type="ftr"/>
          </p:nvPr>
        </p:nvSpPr>
        <p:spPr>
          <a:xfrm>
            <a:off x="2667000" y="6356350"/>
            <a:ext cx="3352800" cy="365125"/>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SzPts val="1400"/>
              <a:buNone/>
              <a:defRPr b="0" i="0" sz="18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23" name="Shape 23"/>
          <p:cNvSpPr txBox="1"/>
          <p:nvPr>
            <p:ph idx="12" type="sldNum"/>
          </p:nvPr>
        </p:nvSpPr>
        <p:spPr>
          <a:xfrm>
            <a:off x="7924800" y="6356350"/>
            <a:ext cx="762000" cy="365125"/>
          </a:xfrm>
          <a:prstGeom prst="rect">
            <a:avLst/>
          </a:prstGeom>
          <a:noFill/>
          <a:ln>
            <a:noFill/>
          </a:ln>
        </p:spPr>
        <p:txBody>
          <a:bodyPr anchorCtr="0" anchor="b" bIns="0" lIns="0" rIns="0" wrap="square" tIns="0">
            <a:noAutofit/>
          </a:bodyPr>
          <a:lstStyle/>
          <a:p>
            <a:pPr indent="0" lvl="0" marL="0" marR="0" rtl="0" algn="r">
              <a:lnSpc>
                <a:spcPct val="100000"/>
              </a:lnSpc>
              <a:spcBef>
                <a:spcPts val="0"/>
              </a:spcBef>
              <a:spcAft>
                <a:spcPts val="0"/>
              </a:spcAft>
              <a:buClr>
                <a:srgbClr val="D1EAEE"/>
              </a:buClr>
              <a:buFont typeface="Constantia"/>
              <a:buNone/>
            </a:pPr>
            <a:fld id="{00000000-1234-1234-1234-123412341234}" type="slidenum">
              <a:rPr b="0" i="0" lang="en-CA" sz="1200" u="none">
                <a:solidFill>
                  <a:srgbClr val="D1EAEE"/>
                </a:solidFill>
                <a:latin typeface="Constantia"/>
                <a:ea typeface="Constantia"/>
                <a:cs typeface="Constantia"/>
                <a:sym typeface="Constantia"/>
              </a:rPr>
              <a:t>‹#›</a:t>
            </a:fld>
            <a:endParaRPr/>
          </a:p>
        </p:txBody>
      </p:sp>
    </p:spTree>
  </p:cSld>
  <p:clrMap accent1="accent1" accent2="accent2" accent3="accent3" accent4="accent4" accent5="accent5" accent6="accent6" bg1="lt1" bg2="dk2" tx1="dk1" tx2="lt2" folHlink="folHlink" hlink="hlink"/>
  <p:sldLayoutIdLst>
    <p:sldLayoutId id="2147483648" r:id="rId4"/>
  </p:sldLayoutIdLst>
  <mc:AlternateContent>
    <mc:Choice Requires="p14">
      <p:transition spd="slow">
        <p14:gallery dir="l"/>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1">
            <a:alphaModFix/>
          </a:blip>
          <a:stretch>
            <a:fillRect b="0" l="0" r="0" t="0"/>
          </a:stretch>
        </a:blipFill>
      </p:bgPr>
    </p:bg>
    <p:spTree>
      <p:nvGrpSpPr>
        <p:cNvPr id="31" name="Shape 31"/>
        <p:cNvGrpSpPr/>
        <p:nvPr/>
      </p:nvGrpSpPr>
      <p:grpSpPr>
        <a:xfrm>
          <a:off x="0" y="0"/>
          <a:ext cx="0" cy="0"/>
          <a:chOff x="0" y="0"/>
          <a:chExt cx="0" cy="0"/>
        </a:xfrm>
      </p:grpSpPr>
      <p:sp>
        <p:nvSpPr>
          <p:cNvPr id="32" name="Shape 32"/>
          <p:cNvSpPr/>
          <p:nvPr/>
        </p:nvSpPr>
        <p:spPr>
          <a:xfrm>
            <a:off x="-9525" y="-7937"/>
            <a:ext cx="9163050" cy="1041400"/>
          </a:xfrm>
          <a:custGeom>
            <a:pathLst>
              <a:path extrusionOk="0" h="120000" w="120000">
                <a:moveTo>
                  <a:pt x="124" y="365"/>
                </a:moveTo>
                <a:lnTo>
                  <a:pt x="52848" y="0"/>
                </a:lnTo>
                <a:cubicBezTo>
                  <a:pt x="57089" y="18475"/>
                  <a:pt x="79584" y="67134"/>
                  <a:pt x="90935" y="67134"/>
                </a:cubicBezTo>
                <a:cubicBezTo>
                  <a:pt x="102286" y="67134"/>
                  <a:pt x="114885" y="27804"/>
                  <a:pt x="119875" y="10060"/>
                </a:cubicBezTo>
                <a:lnTo>
                  <a:pt x="120000" y="38963"/>
                </a:lnTo>
                <a:cubicBezTo>
                  <a:pt x="117879" y="47012"/>
                  <a:pt x="104282" y="80670"/>
                  <a:pt x="89438" y="80304"/>
                </a:cubicBezTo>
                <a:cubicBezTo>
                  <a:pt x="74594" y="79939"/>
                  <a:pt x="45841" y="30182"/>
                  <a:pt x="30935" y="36768"/>
                </a:cubicBezTo>
                <a:cubicBezTo>
                  <a:pt x="15592" y="38231"/>
                  <a:pt x="5613" y="88170"/>
                  <a:pt x="0" y="120000"/>
                </a:cubicBezTo>
                <a:lnTo>
                  <a:pt x="124" y="365"/>
                </a:lnTo>
                <a:close/>
              </a:path>
            </a:pathLst>
          </a:custGeom>
          <a:gradFill>
            <a:gsLst>
              <a:gs pos="0">
                <a:srgbClr val="0079AF">
                  <a:alpha val="44705"/>
                </a:srgbClr>
              </a:gs>
              <a:gs pos="100000">
                <a:srgbClr val="00EBF8">
                  <a:alpha val="54901"/>
                </a:srgbClr>
              </a:gs>
            </a:gsLst>
            <a:lin ang="5400000" scaled="0"/>
          </a:gradFill>
          <a:ln>
            <a:noFill/>
          </a:ln>
        </p:spPr>
        <p:txBody>
          <a:bodyPr anchorCtr="0" anchor="t" bIns="45700" lIns="91425"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3" name="Shape 33"/>
          <p:cNvSpPr/>
          <p:nvPr/>
        </p:nvSpPr>
        <p:spPr>
          <a:xfrm>
            <a:off x="4381500" y="-7937"/>
            <a:ext cx="4762500" cy="638175"/>
          </a:xfrm>
          <a:custGeom>
            <a:pathLst>
              <a:path extrusionOk="0" h="120000" w="120000">
                <a:moveTo>
                  <a:pt x="0" y="0"/>
                </a:moveTo>
                <a:cubicBezTo>
                  <a:pt x="6960" y="20571"/>
                  <a:pt x="46720" y="107495"/>
                  <a:pt x="66720" y="113747"/>
                </a:cubicBezTo>
                <a:cubicBezTo>
                  <a:pt x="86720" y="120000"/>
                  <a:pt x="111120" y="56268"/>
                  <a:pt x="120000" y="37512"/>
                </a:cubicBezTo>
                <a:lnTo>
                  <a:pt x="120000" y="1210"/>
                </a:lnTo>
                <a:lnTo>
                  <a:pt x="0" y="0"/>
                </a:lnTo>
                <a:close/>
              </a:path>
            </a:pathLst>
          </a:custGeom>
          <a:gradFill>
            <a:gsLst>
              <a:gs pos="0">
                <a:srgbClr val="00ADB6"/>
              </a:gs>
              <a:gs pos="80000">
                <a:srgbClr val="009BE5"/>
              </a:gs>
              <a:gs pos="100000">
                <a:srgbClr val="009BE5"/>
              </a:gs>
            </a:gsLst>
            <a:lin ang="5400000" scaled="0"/>
          </a:gradFill>
          <a:ln>
            <a:noFill/>
          </a:ln>
        </p:spPr>
        <p:txBody>
          <a:bodyPr anchorCtr="0" anchor="t" bIns="45700" lIns="91425"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4" name="Shape 34"/>
          <p:cNvSpPr txBox="1"/>
          <p:nvPr>
            <p:ph type="title"/>
          </p:nvPr>
        </p:nvSpPr>
        <p:spPr>
          <a:xfrm>
            <a:off x="457200" y="704850"/>
            <a:ext cx="8229600" cy="1143000"/>
          </a:xfrm>
          <a:prstGeom prst="rect">
            <a:avLst/>
          </a:prstGeom>
          <a:noFill/>
          <a:ln>
            <a:noFill/>
          </a:ln>
        </p:spPr>
        <p:txBody>
          <a:bodyPr anchorCtr="0" anchor="b" bIns="91425" lIns="91425" rIns="91425" wrap="square" tIns="91425"/>
          <a:lstStyle>
            <a:lvl1pPr indent="0" lvl="0" marL="0"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1pPr>
            <a:lvl2pPr indent="0" lvl="1" marL="0"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2pPr>
            <a:lvl3pPr indent="0" lvl="2" marL="0"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3pPr>
            <a:lvl4pPr indent="0" lvl="3" marL="0"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4pPr>
            <a:lvl5pPr indent="0" lvl="4" marL="0"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5pPr>
            <a:lvl6pPr indent="0" lvl="5" marL="457200"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6pPr>
            <a:lvl7pPr indent="0" lvl="6" marL="914400"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7pPr>
            <a:lvl8pPr indent="0" lvl="7" marL="1371600"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8pPr>
            <a:lvl9pPr indent="0" lvl="8" marL="1828800"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9pPr>
          </a:lstStyle>
          <a:p/>
        </p:txBody>
      </p:sp>
      <p:sp>
        <p:nvSpPr>
          <p:cNvPr id="35" name="Shape 35"/>
          <p:cNvSpPr txBox="1"/>
          <p:nvPr>
            <p:ph idx="1" type="body"/>
          </p:nvPr>
        </p:nvSpPr>
        <p:spPr>
          <a:xfrm>
            <a:off x="457200" y="1935162"/>
            <a:ext cx="8229600" cy="4389437"/>
          </a:xfrm>
          <a:prstGeom prst="rect">
            <a:avLst/>
          </a:prstGeom>
          <a:noFill/>
          <a:ln>
            <a:noFill/>
          </a:ln>
        </p:spPr>
        <p:txBody>
          <a:bodyPr anchorCtr="0" anchor="t" bIns="91425" lIns="91425" rIns="91425" wrap="square" tIns="91425"/>
          <a:lstStyle>
            <a:lvl1pPr indent="-385445" lvl="0" marL="457200" marR="0" rtl="0" algn="l">
              <a:spcBef>
                <a:spcPts val="520"/>
              </a:spcBef>
              <a:spcAft>
                <a:spcPts val="0"/>
              </a:spcAft>
              <a:buClr>
                <a:srgbClr val="0BD0D9"/>
              </a:buClr>
              <a:buSzPts val="2470"/>
              <a:buFont typeface="Noto Sans Symbols"/>
              <a:buChar char="●"/>
              <a:defRPr b="0" i="0" sz="2600" u="none" cap="none" strike="noStrike">
                <a:solidFill>
                  <a:schemeClr val="dk1"/>
                </a:solidFill>
                <a:latin typeface="Constantia"/>
                <a:ea typeface="Constantia"/>
                <a:cs typeface="Constantia"/>
                <a:sym typeface="Constantia"/>
              </a:defRPr>
            </a:lvl1pPr>
            <a:lvl2pPr indent="-358140" lvl="1" marL="914400" marR="0" rtl="0" algn="l">
              <a:spcBef>
                <a:spcPts val="480"/>
              </a:spcBef>
              <a:spcAft>
                <a:spcPts val="0"/>
              </a:spcAft>
              <a:buClr>
                <a:schemeClr val="accent1"/>
              </a:buClr>
              <a:buSzPts val="2040"/>
              <a:buFont typeface="Noto Sans Symbols"/>
              <a:buChar char="●"/>
              <a:defRPr b="0" i="0" sz="2400" u="none" cap="none" strike="noStrike">
                <a:solidFill>
                  <a:schemeClr val="dk1"/>
                </a:solidFill>
                <a:latin typeface="Constantia"/>
                <a:ea typeface="Constantia"/>
                <a:cs typeface="Constantia"/>
                <a:sym typeface="Constantia"/>
              </a:defRPr>
            </a:lvl2pPr>
            <a:lvl3pPr indent="-321944" lvl="2" marL="1371600" marR="0" rtl="0" algn="l">
              <a:spcBef>
                <a:spcPts val="420"/>
              </a:spcBef>
              <a:spcAft>
                <a:spcPts val="0"/>
              </a:spcAft>
              <a:buClr>
                <a:schemeClr val="accent2"/>
              </a:buClr>
              <a:buSzPts val="1470"/>
              <a:buFont typeface="Noto Sans Symbols"/>
              <a:buChar char="●"/>
              <a:defRPr b="0" i="0" sz="2100" u="none" cap="none" strike="noStrike">
                <a:solidFill>
                  <a:schemeClr val="dk1"/>
                </a:solidFill>
                <a:latin typeface="Constantia"/>
                <a:ea typeface="Constantia"/>
                <a:cs typeface="Constantia"/>
                <a:sym typeface="Constantia"/>
              </a:defRPr>
            </a:lvl3pPr>
            <a:lvl4pPr indent="-311150" lvl="3" marL="1828800" marR="0" rtl="0" algn="l">
              <a:spcBef>
                <a:spcPts val="400"/>
              </a:spcBef>
              <a:spcAft>
                <a:spcPts val="0"/>
              </a:spcAft>
              <a:buClr>
                <a:srgbClr val="0BD0D9"/>
              </a:buClr>
              <a:buSzPts val="1300"/>
              <a:buFont typeface="Noto Sans Symbols"/>
              <a:buChar char="●"/>
              <a:defRPr b="0" i="0" sz="2000" u="none" cap="none" strike="noStrike">
                <a:solidFill>
                  <a:schemeClr val="dk1"/>
                </a:solidFill>
                <a:latin typeface="Constantia"/>
                <a:ea typeface="Constantia"/>
                <a:cs typeface="Constantia"/>
                <a:sym typeface="Constantia"/>
              </a:defRPr>
            </a:lvl4pPr>
            <a:lvl5pPr indent="-311150" lvl="4" marL="2286000" marR="0" rtl="0" algn="l">
              <a:spcBef>
                <a:spcPts val="400"/>
              </a:spcBef>
              <a:spcAft>
                <a:spcPts val="0"/>
              </a:spcAft>
              <a:buClr>
                <a:srgbClr val="10CF9B"/>
              </a:buClr>
              <a:buSzPts val="1300"/>
              <a:buFont typeface="Noto Sans Symbols"/>
              <a:buChar char="●"/>
              <a:defRPr b="0" i="0" sz="2000" u="none" cap="none" strike="noStrike">
                <a:solidFill>
                  <a:schemeClr val="dk1"/>
                </a:solidFill>
                <a:latin typeface="Constantia"/>
                <a:ea typeface="Constantia"/>
                <a:cs typeface="Constantia"/>
                <a:sym typeface="Constantia"/>
              </a:defRPr>
            </a:lvl5pPr>
            <a:lvl6pPr indent="-320039" lvl="5" marL="2743200" marR="0" rtl="0" algn="l">
              <a:spcBef>
                <a:spcPts val="360"/>
              </a:spcBef>
              <a:spcAft>
                <a:spcPts val="0"/>
              </a:spcAft>
              <a:buClr>
                <a:schemeClr val="accent5"/>
              </a:buClr>
              <a:buSzPts val="1440"/>
              <a:buFont typeface="Noto Sans Symbols"/>
              <a:buChar char="●"/>
              <a:defRPr b="0" i="0" sz="1800" u="none" cap="none" strike="noStrike">
                <a:solidFill>
                  <a:schemeClr val="dk1"/>
                </a:solidFill>
                <a:latin typeface="Constantia"/>
                <a:ea typeface="Constantia"/>
                <a:cs typeface="Constantia"/>
                <a:sym typeface="Constantia"/>
              </a:defRPr>
            </a:lvl6pPr>
            <a:lvl7pPr indent="-309879" lvl="6" marL="3200400" marR="0" rtl="0" algn="l">
              <a:spcBef>
                <a:spcPts val="320"/>
              </a:spcBef>
              <a:spcAft>
                <a:spcPts val="0"/>
              </a:spcAft>
              <a:buClr>
                <a:schemeClr val="accent6"/>
              </a:buClr>
              <a:buSzPts val="1280"/>
              <a:buFont typeface="Noto Sans Symbols"/>
              <a:buChar char="●"/>
              <a:defRPr b="0" i="0" sz="1600" u="none" cap="none" strike="noStrike">
                <a:solidFill>
                  <a:schemeClr val="dk1"/>
                </a:solidFill>
                <a:latin typeface="Constantia"/>
                <a:ea typeface="Constantia"/>
                <a:cs typeface="Constantia"/>
                <a:sym typeface="Constantia"/>
              </a:defRPr>
            </a:lvl7pPr>
            <a:lvl8pPr indent="-330200" lvl="7" marL="3657600" marR="0" rtl="0" algn="l">
              <a:spcBef>
                <a:spcPts val="320"/>
              </a:spcBef>
              <a:spcAft>
                <a:spcPts val="0"/>
              </a:spcAft>
              <a:buClr>
                <a:schemeClr val="dk2"/>
              </a:buClr>
              <a:buSzPts val="1600"/>
              <a:buFont typeface="Constantia"/>
              <a:buChar char="•"/>
              <a:defRPr b="0" i="0" sz="1600" u="none" cap="none" strike="noStrike">
                <a:solidFill>
                  <a:schemeClr val="dk1"/>
                </a:solidFill>
                <a:latin typeface="Constantia"/>
                <a:ea typeface="Constantia"/>
                <a:cs typeface="Constantia"/>
                <a:sym typeface="Constantia"/>
              </a:defRPr>
            </a:lvl8pPr>
            <a:lvl9pPr indent="-317500" lvl="8" marL="4114800" marR="0" rtl="0" algn="l">
              <a:spcBef>
                <a:spcPts val="280"/>
              </a:spcBef>
              <a:spcAft>
                <a:spcPts val="0"/>
              </a:spcAft>
              <a:buClr>
                <a:schemeClr val="dk2"/>
              </a:buClr>
              <a:buSzPts val="1400"/>
              <a:buFont typeface="Constantia"/>
              <a:buChar char="•"/>
              <a:defRPr b="0" i="0" sz="1400" u="none" cap="none" strike="noStrike">
                <a:solidFill>
                  <a:schemeClr val="dk1"/>
                </a:solidFill>
                <a:latin typeface="Constantia"/>
                <a:ea typeface="Constantia"/>
                <a:cs typeface="Constantia"/>
                <a:sym typeface="Constantia"/>
              </a:defRPr>
            </a:lvl9pPr>
          </a:lstStyle>
          <a:p/>
        </p:txBody>
      </p:sp>
      <p:sp>
        <p:nvSpPr>
          <p:cNvPr id="36" name="Shape 36"/>
          <p:cNvSpPr txBox="1"/>
          <p:nvPr>
            <p:ph idx="10" type="dt"/>
          </p:nvPr>
        </p:nvSpPr>
        <p:spPr>
          <a:xfrm>
            <a:off x="457200" y="6356350"/>
            <a:ext cx="2133600" cy="365125"/>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SzPts val="1400"/>
              <a:buNone/>
              <a:defRPr b="0" i="0" sz="1200" u="none">
                <a:solidFill>
                  <a:srgbClr val="045C75"/>
                </a:solidFill>
                <a:latin typeface="Constantia"/>
                <a:ea typeface="Constantia"/>
                <a:cs typeface="Constantia"/>
                <a:sym typeface="Constantia"/>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7" name="Shape 37"/>
          <p:cNvSpPr txBox="1"/>
          <p:nvPr>
            <p:ph idx="11" type="ftr"/>
          </p:nvPr>
        </p:nvSpPr>
        <p:spPr>
          <a:xfrm>
            <a:off x="2667000" y="6356350"/>
            <a:ext cx="3352800" cy="365125"/>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8" name="Shape 38"/>
          <p:cNvSpPr txBox="1"/>
          <p:nvPr>
            <p:ph idx="12" type="sldNum"/>
          </p:nvPr>
        </p:nvSpPr>
        <p:spPr>
          <a:xfrm>
            <a:off x="7924800" y="6356350"/>
            <a:ext cx="762000" cy="365125"/>
          </a:xfrm>
          <a:prstGeom prst="rect">
            <a:avLst/>
          </a:prstGeom>
          <a:noFill/>
          <a:ln>
            <a:noFill/>
          </a:ln>
        </p:spPr>
        <p:txBody>
          <a:bodyPr anchorCtr="0" anchor="b" bIns="0" lIns="0" rIns="0" wrap="square" tIns="0">
            <a:noAutofit/>
          </a:bodyPr>
          <a:lstStyle/>
          <a:p>
            <a:pPr indent="0" lvl="0" marL="0" marR="0" rtl="0" algn="r">
              <a:lnSpc>
                <a:spcPct val="100000"/>
              </a:lnSpc>
              <a:spcBef>
                <a:spcPts val="0"/>
              </a:spcBef>
              <a:spcAft>
                <a:spcPts val="0"/>
              </a:spcAft>
              <a:buClr>
                <a:srgbClr val="045C75"/>
              </a:buClr>
              <a:buFont typeface="Constantia"/>
              <a:buNone/>
            </a:pPr>
            <a:fld id="{00000000-1234-1234-1234-123412341234}" type="slidenum">
              <a:rPr b="0" i="0" lang="en-CA" sz="1200" u="none">
                <a:solidFill>
                  <a:srgbClr val="045C75"/>
                </a:solidFill>
                <a:latin typeface="Constantia"/>
                <a:ea typeface="Constantia"/>
                <a:cs typeface="Constantia"/>
                <a:sym typeface="Constantia"/>
              </a:rPr>
              <a:t>‹#›</a:t>
            </a:fld>
            <a:endParaRPr/>
          </a:p>
        </p:txBody>
      </p:sp>
      <p:grpSp>
        <p:nvGrpSpPr>
          <p:cNvPr id="39" name="Shape 39"/>
          <p:cNvGrpSpPr/>
          <p:nvPr/>
        </p:nvGrpSpPr>
        <p:grpSpPr>
          <a:xfrm>
            <a:off x="-29291" y="-24384"/>
            <a:ext cx="9179385" cy="1048512"/>
            <a:chOff x="0" y="0"/>
            <a:chExt cx="2147483647" cy="2147483646"/>
          </a:xfrm>
        </p:grpSpPr>
        <p:grpSp>
          <p:nvGrpSpPr>
            <p:cNvPr id="40" name="Shape 40"/>
            <p:cNvGrpSpPr/>
            <p:nvPr/>
          </p:nvGrpSpPr>
          <p:grpSpPr>
            <a:xfrm>
              <a:off x="0" y="0"/>
              <a:ext cx="2141779262" cy="2147483646"/>
              <a:chOff x="0" y="0"/>
              <a:chExt cx="2147483647" cy="2147483647"/>
            </a:xfrm>
          </p:grpSpPr>
          <p:pic>
            <p:nvPicPr>
              <p:cNvPr id="41" name="Shape 41"/>
              <p:cNvPicPr preferRelativeResize="0"/>
              <p:nvPr/>
            </p:nvPicPr>
            <p:blipFill rotWithShape="1">
              <a:blip r:embed="rId2">
                <a:alphaModFix/>
              </a:blip>
              <a:srcRect b="0" l="0" r="0" t="0"/>
              <a:stretch/>
            </p:blipFill>
            <p:spPr>
              <a:xfrm>
                <a:off x="5440837" y="0"/>
                <a:ext cx="2142042809" cy="2147483647"/>
              </a:xfrm>
              <a:prstGeom prst="rect">
                <a:avLst/>
              </a:prstGeom>
              <a:noFill/>
              <a:ln>
                <a:noFill/>
              </a:ln>
            </p:spPr>
          </p:pic>
          <p:sp>
            <p:nvSpPr>
              <p:cNvPr id="42" name="Shape 42"/>
              <p:cNvSpPr txBox="1"/>
              <p:nvPr/>
            </p:nvSpPr>
            <p:spPr>
              <a:xfrm>
                <a:off x="0" y="915194458"/>
                <a:ext cx="0" cy="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grpSp>
          <p:nvGrpSpPr>
            <p:cNvPr id="43" name="Shape 43"/>
            <p:cNvGrpSpPr/>
            <p:nvPr/>
          </p:nvGrpSpPr>
          <p:grpSpPr>
            <a:xfrm>
              <a:off x="1772611" y="149824207"/>
              <a:ext cx="2145711035" cy="1860319946"/>
              <a:chOff x="0" y="0"/>
              <a:chExt cx="2147483647" cy="2147483646"/>
            </a:xfrm>
          </p:grpSpPr>
          <p:pic>
            <p:nvPicPr>
              <p:cNvPr id="44" name="Shape 44"/>
              <p:cNvPicPr preferRelativeResize="0"/>
              <p:nvPr/>
            </p:nvPicPr>
            <p:blipFill rotWithShape="1">
              <a:blip r:embed="rId3">
                <a:alphaModFix/>
              </a:blip>
              <a:srcRect b="0" l="0" r="0" t="0"/>
              <a:stretch/>
            </p:blipFill>
            <p:spPr>
              <a:xfrm>
                <a:off x="3656791" y="0"/>
                <a:ext cx="2143826855" cy="2147483646"/>
              </a:xfrm>
              <a:prstGeom prst="rect">
                <a:avLst/>
              </a:prstGeom>
              <a:noFill/>
              <a:ln>
                <a:noFill/>
              </a:ln>
            </p:spPr>
          </p:pic>
          <p:sp>
            <p:nvSpPr>
              <p:cNvPr id="45" name="Shape 45"/>
              <p:cNvSpPr txBox="1"/>
              <p:nvPr/>
            </p:nvSpPr>
            <p:spPr>
              <a:xfrm>
                <a:off x="0" y="1057331357"/>
                <a:ext cx="0" cy="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grpSp>
    </p:spTree>
  </p:cSld>
  <p:clrMap accent1="accent1" accent2="accent2" accent3="accent3" accent4="accent4" accent5="accent5" accent6="accent6" bg1="lt1" bg2="dk2" tx1="dk1" tx2="lt2" folHlink="folHlink" hlink="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Lst>
  <mc:AlternateContent>
    <mc:Choice Requires="p14">
      <p:transition spd="slow">
        <p14:gallery dir="l"/>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1">
            <a:alphaModFix/>
          </a:blip>
          <a:stretch>
            <a:fillRect b="0" l="0" r="0" t="0"/>
          </a:stretch>
        </a:blipFill>
      </p:bgPr>
    </p:bg>
    <p:spTree>
      <p:nvGrpSpPr>
        <p:cNvPr id="97" name="Shape 97"/>
        <p:cNvGrpSpPr/>
        <p:nvPr/>
      </p:nvGrpSpPr>
      <p:grpSpPr>
        <a:xfrm>
          <a:off x="0" y="0"/>
          <a:ext cx="0" cy="0"/>
          <a:chOff x="0" y="0"/>
          <a:chExt cx="0" cy="0"/>
        </a:xfrm>
      </p:grpSpPr>
      <p:sp>
        <p:nvSpPr>
          <p:cNvPr id="98" name="Shape 98"/>
          <p:cNvSpPr/>
          <p:nvPr/>
        </p:nvSpPr>
        <p:spPr>
          <a:xfrm>
            <a:off x="-9525" y="-7937"/>
            <a:ext cx="9162900" cy="1041300"/>
          </a:xfrm>
          <a:custGeom>
            <a:pathLst>
              <a:path extrusionOk="0" h="120000" w="120000">
                <a:moveTo>
                  <a:pt x="124" y="365"/>
                </a:moveTo>
                <a:lnTo>
                  <a:pt x="52848" y="0"/>
                </a:lnTo>
                <a:cubicBezTo>
                  <a:pt x="57089" y="18475"/>
                  <a:pt x="79584" y="67134"/>
                  <a:pt x="90935" y="67134"/>
                </a:cubicBezTo>
                <a:cubicBezTo>
                  <a:pt x="102286" y="67134"/>
                  <a:pt x="114885" y="27804"/>
                  <a:pt x="119875" y="10060"/>
                </a:cubicBezTo>
                <a:lnTo>
                  <a:pt x="120000" y="38963"/>
                </a:lnTo>
                <a:cubicBezTo>
                  <a:pt x="117879" y="47012"/>
                  <a:pt x="104282" y="80670"/>
                  <a:pt x="89438" y="80304"/>
                </a:cubicBezTo>
                <a:cubicBezTo>
                  <a:pt x="74594" y="79939"/>
                  <a:pt x="45841" y="30182"/>
                  <a:pt x="30935" y="36768"/>
                </a:cubicBezTo>
                <a:cubicBezTo>
                  <a:pt x="15592" y="38231"/>
                  <a:pt x="5613" y="88170"/>
                  <a:pt x="0" y="120000"/>
                </a:cubicBezTo>
                <a:lnTo>
                  <a:pt x="124" y="365"/>
                </a:lnTo>
                <a:close/>
              </a:path>
            </a:pathLst>
          </a:custGeom>
          <a:gradFill>
            <a:gsLst>
              <a:gs pos="0">
                <a:srgbClr val="0079AF">
                  <a:alpha val="44705"/>
                </a:srgbClr>
              </a:gs>
              <a:gs pos="100000">
                <a:srgbClr val="00EBF8">
                  <a:alpha val="54901"/>
                </a:srgbClr>
              </a:gs>
            </a:gsLst>
            <a:lin ang="5400012" scaled="0"/>
          </a:gradFill>
          <a:ln>
            <a:noFill/>
          </a:ln>
        </p:spPr>
        <p:txBody>
          <a:bodyPr anchorCtr="0" anchor="t" bIns="45700" lIns="91425"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99" name="Shape 99"/>
          <p:cNvSpPr/>
          <p:nvPr/>
        </p:nvSpPr>
        <p:spPr>
          <a:xfrm>
            <a:off x="4381500" y="-7937"/>
            <a:ext cx="4762500" cy="638100"/>
          </a:xfrm>
          <a:custGeom>
            <a:pathLst>
              <a:path extrusionOk="0" h="120000" w="120000">
                <a:moveTo>
                  <a:pt x="0" y="0"/>
                </a:moveTo>
                <a:cubicBezTo>
                  <a:pt x="6960" y="20571"/>
                  <a:pt x="46720" y="107495"/>
                  <a:pt x="66720" y="113747"/>
                </a:cubicBezTo>
                <a:cubicBezTo>
                  <a:pt x="86720" y="120000"/>
                  <a:pt x="111120" y="56268"/>
                  <a:pt x="120000" y="37512"/>
                </a:cubicBezTo>
                <a:lnTo>
                  <a:pt x="120000" y="1210"/>
                </a:lnTo>
                <a:lnTo>
                  <a:pt x="0" y="0"/>
                </a:lnTo>
                <a:close/>
              </a:path>
            </a:pathLst>
          </a:custGeom>
          <a:gradFill>
            <a:gsLst>
              <a:gs pos="0">
                <a:srgbClr val="00ADB6"/>
              </a:gs>
              <a:gs pos="80000">
                <a:srgbClr val="009BE5"/>
              </a:gs>
              <a:gs pos="100000">
                <a:srgbClr val="009BE5"/>
              </a:gs>
            </a:gsLst>
            <a:lin ang="5400012" scaled="0"/>
          </a:gradFill>
          <a:ln>
            <a:noFill/>
          </a:ln>
        </p:spPr>
        <p:txBody>
          <a:bodyPr anchorCtr="0" anchor="t" bIns="45700" lIns="91425"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00" name="Shape 100"/>
          <p:cNvSpPr txBox="1"/>
          <p:nvPr>
            <p:ph type="title"/>
          </p:nvPr>
        </p:nvSpPr>
        <p:spPr>
          <a:xfrm>
            <a:off x="457200" y="704850"/>
            <a:ext cx="8229600" cy="1143000"/>
          </a:xfrm>
          <a:prstGeom prst="rect">
            <a:avLst/>
          </a:prstGeom>
          <a:noFill/>
          <a:ln>
            <a:noFill/>
          </a:ln>
        </p:spPr>
        <p:txBody>
          <a:bodyPr anchorCtr="0" anchor="b" bIns="91425" lIns="91425" rIns="91425" wrap="square" tIns="91425"/>
          <a:lstStyle>
            <a:lvl1pPr indent="0" lvl="0" marL="0" marR="0" rtl="0" algn="l">
              <a:spcBef>
                <a:spcPts val="0"/>
              </a:spcBef>
              <a:spcAft>
                <a:spcPts val="0"/>
              </a:spcAft>
              <a:buSzPts val="1400"/>
              <a:buNone/>
              <a:defRPr b="0" i="0" sz="5000" u="none" cap="none" strike="noStrike">
                <a:solidFill>
                  <a:schemeClr val="dk2"/>
                </a:solidFill>
              </a:defRPr>
            </a:lvl1pPr>
            <a:lvl2pPr indent="0" lvl="1" marL="0"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2pPr>
            <a:lvl3pPr indent="0" lvl="2" marL="0"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3pPr>
            <a:lvl4pPr indent="0" lvl="3" marL="0"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4pPr>
            <a:lvl5pPr indent="0" lvl="4" marL="0"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5pPr>
            <a:lvl6pPr indent="0" lvl="5" marL="457200"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6pPr>
            <a:lvl7pPr indent="0" lvl="6" marL="914400"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7pPr>
            <a:lvl8pPr indent="0" lvl="7" marL="1371600"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8pPr>
            <a:lvl9pPr indent="0" lvl="8" marL="1828800"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9pPr>
          </a:lstStyle>
          <a:p/>
        </p:txBody>
      </p:sp>
      <p:sp>
        <p:nvSpPr>
          <p:cNvPr id="101" name="Shape 101"/>
          <p:cNvSpPr txBox="1"/>
          <p:nvPr>
            <p:ph idx="1" type="body"/>
          </p:nvPr>
        </p:nvSpPr>
        <p:spPr>
          <a:xfrm>
            <a:off x="457200" y="1935162"/>
            <a:ext cx="8229600" cy="4389300"/>
          </a:xfrm>
          <a:prstGeom prst="rect">
            <a:avLst/>
          </a:prstGeom>
          <a:noFill/>
          <a:ln>
            <a:noFill/>
          </a:ln>
        </p:spPr>
        <p:txBody>
          <a:bodyPr anchorCtr="0" anchor="t" bIns="91425" lIns="91425" rIns="91425" wrap="square" tIns="91425"/>
          <a:lstStyle>
            <a:lvl1pPr indent="-385445" lvl="0" marL="457200" marR="0" rtl="0" algn="l">
              <a:spcBef>
                <a:spcPts val="520"/>
              </a:spcBef>
              <a:spcAft>
                <a:spcPts val="0"/>
              </a:spcAft>
              <a:buClr>
                <a:srgbClr val="0BD0D9"/>
              </a:buClr>
              <a:buSzPts val="2470"/>
              <a:buChar char="●"/>
              <a:defRPr b="0" i="0" sz="2600" u="none" cap="none" strike="noStrike">
                <a:solidFill>
                  <a:schemeClr val="dk1"/>
                </a:solidFill>
              </a:defRPr>
            </a:lvl1pPr>
            <a:lvl2pPr indent="-358140" lvl="1" marL="914400" marR="0" rtl="0" algn="l">
              <a:spcBef>
                <a:spcPts val="480"/>
              </a:spcBef>
              <a:spcAft>
                <a:spcPts val="0"/>
              </a:spcAft>
              <a:buClr>
                <a:schemeClr val="accent1"/>
              </a:buClr>
              <a:buSzPts val="2040"/>
              <a:buChar char="●"/>
              <a:defRPr b="0" i="0" sz="2400" u="none" cap="none" strike="noStrike">
                <a:solidFill>
                  <a:schemeClr val="dk1"/>
                </a:solidFill>
              </a:defRPr>
            </a:lvl2pPr>
            <a:lvl3pPr indent="-321944" lvl="2" marL="1371600" marR="0" rtl="0" algn="l">
              <a:spcBef>
                <a:spcPts val="420"/>
              </a:spcBef>
              <a:spcAft>
                <a:spcPts val="0"/>
              </a:spcAft>
              <a:buClr>
                <a:schemeClr val="accent2"/>
              </a:buClr>
              <a:buSzPts val="1470"/>
              <a:buChar char="●"/>
              <a:defRPr b="0" i="0" sz="2100" u="none" cap="none" strike="noStrike">
                <a:solidFill>
                  <a:schemeClr val="dk1"/>
                </a:solidFill>
              </a:defRPr>
            </a:lvl3pPr>
            <a:lvl4pPr indent="-311150" lvl="3" marL="1828800" marR="0" rtl="0" algn="l">
              <a:spcBef>
                <a:spcPts val="400"/>
              </a:spcBef>
              <a:spcAft>
                <a:spcPts val="0"/>
              </a:spcAft>
              <a:buClr>
                <a:srgbClr val="0BD0D9"/>
              </a:buClr>
              <a:buSzPts val="1300"/>
              <a:buChar char="●"/>
              <a:defRPr b="0" i="0" sz="2000" u="none" cap="none" strike="noStrike">
                <a:solidFill>
                  <a:schemeClr val="dk1"/>
                </a:solidFill>
              </a:defRPr>
            </a:lvl4pPr>
            <a:lvl5pPr indent="-311150" lvl="4" marL="2286000" marR="0" rtl="0" algn="l">
              <a:spcBef>
                <a:spcPts val="400"/>
              </a:spcBef>
              <a:spcAft>
                <a:spcPts val="0"/>
              </a:spcAft>
              <a:buClr>
                <a:srgbClr val="10CF9B"/>
              </a:buClr>
              <a:buSzPts val="1300"/>
              <a:buChar char="●"/>
              <a:defRPr b="0" i="0" sz="2000" u="none" cap="none" strike="noStrike">
                <a:solidFill>
                  <a:schemeClr val="dk1"/>
                </a:solidFill>
              </a:defRPr>
            </a:lvl5pPr>
            <a:lvl6pPr indent="-320039" lvl="5" marL="2743200" marR="0" rtl="0" algn="l">
              <a:spcBef>
                <a:spcPts val="360"/>
              </a:spcBef>
              <a:spcAft>
                <a:spcPts val="0"/>
              </a:spcAft>
              <a:buClr>
                <a:schemeClr val="accent5"/>
              </a:buClr>
              <a:buSzPts val="1440"/>
              <a:buChar char="●"/>
              <a:defRPr b="0" i="0" sz="1800" u="none" cap="none" strike="noStrike">
                <a:solidFill>
                  <a:schemeClr val="dk1"/>
                </a:solidFill>
              </a:defRPr>
            </a:lvl6pPr>
            <a:lvl7pPr indent="-309879" lvl="6" marL="3200400" marR="0" rtl="0" algn="l">
              <a:spcBef>
                <a:spcPts val="320"/>
              </a:spcBef>
              <a:spcAft>
                <a:spcPts val="0"/>
              </a:spcAft>
              <a:buClr>
                <a:schemeClr val="accent6"/>
              </a:buClr>
              <a:buSzPts val="1280"/>
              <a:buChar char="●"/>
              <a:defRPr b="0" i="0" sz="1600" u="none" cap="none" strike="noStrike">
                <a:solidFill>
                  <a:schemeClr val="dk1"/>
                </a:solidFill>
              </a:defRPr>
            </a:lvl7pPr>
            <a:lvl8pPr indent="-330200" lvl="7" marL="3657600" marR="0" rtl="0" algn="l">
              <a:spcBef>
                <a:spcPts val="320"/>
              </a:spcBef>
              <a:spcAft>
                <a:spcPts val="0"/>
              </a:spcAft>
              <a:buClr>
                <a:schemeClr val="dk2"/>
              </a:buClr>
              <a:buSzPts val="1600"/>
              <a:buChar char="•"/>
              <a:defRPr b="0" i="0" sz="1600" u="none" cap="none" strike="noStrike">
                <a:solidFill>
                  <a:schemeClr val="dk1"/>
                </a:solidFill>
              </a:defRPr>
            </a:lvl8pPr>
            <a:lvl9pPr indent="-317500" lvl="8" marL="4114800" marR="0" rtl="0" algn="l">
              <a:spcBef>
                <a:spcPts val="280"/>
              </a:spcBef>
              <a:spcAft>
                <a:spcPts val="0"/>
              </a:spcAft>
              <a:buClr>
                <a:schemeClr val="dk2"/>
              </a:buClr>
              <a:buSzPts val="1400"/>
              <a:buChar char="•"/>
              <a:defRPr b="0" i="0" sz="1400" u="none" cap="none" strike="noStrike">
                <a:solidFill>
                  <a:schemeClr val="dk1"/>
                </a:solidFill>
              </a:defRPr>
            </a:lvl9pPr>
          </a:lstStyle>
          <a:p/>
        </p:txBody>
      </p:sp>
      <p:sp>
        <p:nvSpPr>
          <p:cNvPr id="102" name="Shape 102"/>
          <p:cNvSpPr txBox="1"/>
          <p:nvPr>
            <p:ph idx="10" type="dt"/>
          </p:nvPr>
        </p:nvSpPr>
        <p:spPr>
          <a:xfrm>
            <a:off x="457200" y="6356350"/>
            <a:ext cx="2133600" cy="365100"/>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SzPts val="1400"/>
              <a:buNone/>
              <a:defRPr b="0" i="0" sz="1200" u="none">
                <a:solidFill>
                  <a:srgbClr val="045C75"/>
                </a:solidFill>
                <a:latin typeface="Constantia"/>
                <a:ea typeface="Constantia"/>
                <a:cs typeface="Constantia"/>
                <a:sym typeface="Constantia"/>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3" name="Shape 103"/>
          <p:cNvSpPr txBox="1"/>
          <p:nvPr>
            <p:ph idx="11" type="ftr"/>
          </p:nvPr>
        </p:nvSpPr>
        <p:spPr>
          <a:xfrm>
            <a:off x="2667000" y="6356350"/>
            <a:ext cx="3352800" cy="365100"/>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4" name="Shape 104"/>
          <p:cNvSpPr txBox="1"/>
          <p:nvPr>
            <p:ph idx="12" type="sldNum"/>
          </p:nvPr>
        </p:nvSpPr>
        <p:spPr>
          <a:xfrm>
            <a:off x="7924800" y="6356350"/>
            <a:ext cx="762000" cy="365100"/>
          </a:xfrm>
          <a:prstGeom prst="rect">
            <a:avLst/>
          </a:prstGeom>
          <a:noFill/>
          <a:ln>
            <a:noFill/>
          </a:ln>
        </p:spPr>
        <p:txBody>
          <a:bodyPr anchorCtr="0" anchor="b" bIns="0" lIns="0" rIns="0" wrap="square" tIns="0">
            <a:noAutofit/>
          </a:bodyPr>
          <a:lstStyle/>
          <a:p>
            <a:pPr indent="0" lvl="0" marL="0" marR="0" rtl="0" algn="r">
              <a:lnSpc>
                <a:spcPct val="100000"/>
              </a:lnSpc>
              <a:spcBef>
                <a:spcPts val="0"/>
              </a:spcBef>
              <a:spcAft>
                <a:spcPts val="0"/>
              </a:spcAft>
              <a:buClr>
                <a:srgbClr val="045C75"/>
              </a:buClr>
              <a:buFont typeface="Constantia"/>
              <a:buNone/>
            </a:pPr>
            <a:fld id="{00000000-1234-1234-1234-123412341234}" type="slidenum">
              <a:rPr b="0" i="0" lang="en-CA" sz="1200" u="none">
                <a:solidFill>
                  <a:srgbClr val="045C75"/>
                </a:solidFill>
                <a:latin typeface="Constantia"/>
                <a:ea typeface="Constantia"/>
                <a:cs typeface="Constantia"/>
                <a:sym typeface="Constantia"/>
              </a:rPr>
              <a:t>‹#›</a:t>
            </a:fld>
            <a:endParaRPr/>
          </a:p>
        </p:txBody>
      </p:sp>
      <p:grpSp>
        <p:nvGrpSpPr>
          <p:cNvPr id="105" name="Shape 105"/>
          <p:cNvGrpSpPr/>
          <p:nvPr/>
        </p:nvGrpSpPr>
        <p:grpSpPr>
          <a:xfrm>
            <a:off x="-27900" y="-23862"/>
            <a:ext cx="8743366" cy="1001105"/>
            <a:chOff x="0" y="0"/>
            <a:chExt cx="2147483647" cy="2147483646"/>
          </a:xfrm>
        </p:grpSpPr>
        <p:grpSp>
          <p:nvGrpSpPr>
            <p:cNvPr id="106" name="Shape 106"/>
            <p:cNvGrpSpPr/>
            <p:nvPr/>
          </p:nvGrpSpPr>
          <p:grpSpPr>
            <a:xfrm>
              <a:off x="0" y="0"/>
              <a:ext cx="2141779232" cy="2147483646"/>
              <a:chOff x="0" y="0"/>
              <a:chExt cx="2147483647" cy="2147483647"/>
            </a:xfrm>
          </p:grpSpPr>
          <p:pic>
            <p:nvPicPr>
              <p:cNvPr id="107" name="Shape 107"/>
              <p:cNvPicPr preferRelativeResize="0"/>
              <p:nvPr/>
            </p:nvPicPr>
            <p:blipFill rotWithShape="1">
              <a:blip r:embed="rId2">
                <a:alphaModFix/>
              </a:blip>
              <a:srcRect b="0" l="0" r="0" t="0"/>
              <a:stretch/>
            </p:blipFill>
            <p:spPr>
              <a:xfrm>
                <a:off x="5440837" y="0"/>
                <a:ext cx="2142042809" cy="2147483647"/>
              </a:xfrm>
              <a:prstGeom prst="rect">
                <a:avLst/>
              </a:prstGeom>
              <a:noFill/>
              <a:ln>
                <a:noFill/>
              </a:ln>
            </p:spPr>
          </p:pic>
          <p:sp>
            <p:nvSpPr>
              <p:cNvPr id="108" name="Shape 108"/>
              <p:cNvSpPr txBox="1"/>
              <p:nvPr/>
            </p:nvSpPr>
            <p:spPr>
              <a:xfrm>
                <a:off x="0" y="915194434"/>
                <a:ext cx="0" cy="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grpSp>
          <p:nvGrpSpPr>
            <p:cNvPr id="109" name="Shape 109"/>
            <p:cNvGrpSpPr/>
            <p:nvPr/>
          </p:nvGrpSpPr>
          <p:grpSpPr>
            <a:xfrm>
              <a:off x="1772611" y="149824215"/>
              <a:ext cx="2145711035" cy="1860320135"/>
              <a:chOff x="0" y="0"/>
              <a:chExt cx="2147483647" cy="2147483647"/>
            </a:xfrm>
          </p:grpSpPr>
          <p:pic>
            <p:nvPicPr>
              <p:cNvPr id="110" name="Shape 110"/>
              <p:cNvPicPr preferRelativeResize="0"/>
              <p:nvPr/>
            </p:nvPicPr>
            <p:blipFill rotWithShape="1">
              <a:blip r:embed="rId3">
                <a:alphaModFix/>
              </a:blip>
              <a:srcRect b="0" l="0" r="0" t="0"/>
              <a:stretch/>
            </p:blipFill>
            <p:spPr>
              <a:xfrm>
                <a:off x="3656791" y="0"/>
                <a:ext cx="2143826855" cy="2147483647"/>
              </a:xfrm>
              <a:prstGeom prst="rect">
                <a:avLst/>
              </a:prstGeom>
              <a:noFill/>
              <a:ln>
                <a:noFill/>
              </a:ln>
            </p:spPr>
          </p:pic>
          <p:sp>
            <p:nvSpPr>
              <p:cNvPr id="111" name="Shape 111"/>
              <p:cNvSpPr txBox="1"/>
              <p:nvPr/>
            </p:nvSpPr>
            <p:spPr>
              <a:xfrm>
                <a:off x="0" y="1057331347"/>
                <a:ext cx="0" cy="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grpSp>
      <p:pic>
        <p:nvPicPr>
          <p:cNvPr id="112" name="Shape 112"/>
          <p:cNvPicPr preferRelativeResize="0"/>
          <p:nvPr/>
        </p:nvPicPr>
        <p:blipFill>
          <a:blip r:embed="rId4">
            <a:alphaModFix/>
          </a:blip>
          <a:stretch>
            <a:fillRect/>
          </a:stretch>
        </p:blipFill>
        <p:spPr>
          <a:xfrm>
            <a:off x="8020001" y="6016624"/>
            <a:ext cx="1124001" cy="82737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Lst>
  <mc:AlternateContent>
    <mc:Choice Requires="p14">
      <p:transition spd="slow">
        <p14:gallery dir="l"/>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5.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8.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4.pn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0.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hyperlink" Target="http://www.hdsb.ca/"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sp>
        <p:nvSpPr>
          <p:cNvPr id="167" name="Shape 167"/>
          <p:cNvSpPr txBox="1"/>
          <p:nvPr>
            <p:ph type="ctrTitle"/>
          </p:nvPr>
        </p:nvSpPr>
        <p:spPr>
          <a:xfrm>
            <a:off x="749300" y="987425"/>
            <a:ext cx="7772400" cy="2597150"/>
          </a:xfrm>
          <a:prstGeom prst="rect">
            <a:avLst/>
          </a:prstGeom>
          <a:noFill/>
          <a:ln>
            <a:noFill/>
          </a:ln>
        </p:spPr>
        <p:txBody>
          <a:bodyPr anchorCtr="0" anchor="b" bIns="0" lIns="0" rIns="18275" wrap="square" tIns="0">
            <a:noAutofit/>
          </a:bodyPr>
          <a:lstStyle/>
          <a:p>
            <a:pPr indent="0" lvl="0" marL="0" marR="0" rtl="0" algn="ctr">
              <a:lnSpc>
                <a:spcPct val="100000"/>
              </a:lnSpc>
              <a:spcBef>
                <a:spcPts val="0"/>
              </a:spcBef>
              <a:spcAft>
                <a:spcPts val="0"/>
              </a:spcAft>
              <a:buClr>
                <a:schemeClr val="lt1"/>
              </a:buClr>
              <a:buFont typeface="Calibri"/>
              <a:buNone/>
            </a:pPr>
            <a:r>
              <a:rPr b="1" i="0" lang="en-CA" sz="4400" u="none" cap="none" strike="noStrike">
                <a:solidFill>
                  <a:schemeClr val="lt1"/>
                </a:solidFill>
                <a:latin typeface="Calibri"/>
                <a:ea typeface="Calibri"/>
                <a:cs typeface="Calibri"/>
                <a:sym typeface="Calibri"/>
              </a:rPr>
              <a:t>Public Information Meeting</a:t>
            </a:r>
            <a:br>
              <a:rPr b="1" i="0" lang="en-CA" sz="4400" u="none" cap="none" strike="noStrike">
                <a:solidFill>
                  <a:schemeClr val="lt1"/>
                </a:solidFill>
                <a:latin typeface="Calibri"/>
                <a:ea typeface="Calibri"/>
                <a:cs typeface="Calibri"/>
                <a:sym typeface="Calibri"/>
              </a:rPr>
            </a:br>
            <a:r>
              <a:rPr lang="en-CA" sz="4400">
                <a:solidFill>
                  <a:schemeClr val="lt1"/>
                </a:solidFill>
              </a:rPr>
              <a:t>Milton #10 Public School</a:t>
            </a:r>
            <a:r>
              <a:rPr lang="en-CA" sz="4400">
                <a:solidFill>
                  <a:schemeClr val="lt1"/>
                </a:solidFill>
              </a:rPr>
              <a:t> </a:t>
            </a:r>
            <a:br>
              <a:rPr lang="en-CA" sz="4400">
                <a:solidFill>
                  <a:schemeClr val="lt1"/>
                </a:solidFill>
              </a:rPr>
            </a:br>
            <a:endParaRPr sz="4400">
              <a:solidFill>
                <a:schemeClr val="lt1"/>
              </a:solidFill>
            </a:endParaRPr>
          </a:p>
        </p:txBody>
      </p:sp>
      <p:sp>
        <p:nvSpPr>
          <p:cNvPr id="168" name="Shape 168"/>
          <p:cNvSpPr txBox="1"/>
          <p:nvPr/>
        </p:nvSpPr>
        <p:spPr>
          <a:xfrm>
            <a:off x="1555750" y="4200525"/>
            <a:ext cx="6086475" cy="1816100"/>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chemeClr val="lt1"/>
              </a:buClr>
              <a:buFont typeface="Arial"/>
              <a:buNone/>
            </a:pPr>
            <a:r>
              <a:rPr b="0" i="0" lang="en-CA" sz="2800" u="none">
                <a:solidFill>
                  <a:schemeClr val="lt1"/>
                </a:solidFill>
                <a:latin typeface="Arial"/>
                <a:ea typeface="Arial"/>
                <a:cs typeface="Arial"/>
                <a:sym typeface="Arial"/>
              </a:rPr>
              <a:t>Tuesday, January </a:t>
            </a:r>
            <a:r>
              <a:rPr lang="en-CA" sz="2800">
                <a:solidFill>
                  <a:schemeClr val="lt1"/>
                </a:solidFill>
              </a:rPr>
              <a:t>9, 2018</a:t>
            </a:r>
            <a:endParaRPr/>
          </a:p>
          <a:p>
            <a:pPr indent="0" lvl="0" marL="0" marR="0" rtl="0" algn="ctr">
              <a:lnSpc>
                <a:spcPct val="100000"/>
              </a:lnSpc>
              <a:spcBef>
                <a:spcPts val="0"/>
              </a:spcBef>
              <a:spcAft>
                <a:spcPts val="0"/>
              </a:spcAft>
              <a:buClr>
                <a:schemeClr val="lt1"/>
              </a:buClr>
              <a:buFont typeface="Arial"/>
              <a:buNone/>
            </a:pPr>
            <a:r>
              <a:rPr b="0" i="0" lang="en-CA" sz="2800" u="none">
                <a:solidFill>
                  <a:schemeClr val="lt1"/>
                </a:solidFill>
                <a:latin typeface="Arial"/>
                <a:ea typeface="Arial"/>
                <a:cs typeface="Arial"/>
                <a:sym typeface="Arial"/>
              </a:rPr>
              <a:t>7:00 pm</a:t>
            </a:r>
            <a:endParaRPr/>
          </a:p>
          <a:p>
            <a:pPr indent="0" lvl="0" marL="0" marR="0" rtl="0" algn="ctr">
              <a:lnSpc>
                <a:spcPct val="100000"/>
              </a:lnSpc>
              <a:spcBef>
                <a:spcPts val="0"/>
              </a:spcBef>
              <a:spcAft>
                <a:spcPts val="0"/>
              </a:spcAft>
              <a:buClr>
                <a:schemeClr val="lt1"/>
              </a:buClr>
              <a:buFont typeface="Arial"/>
              <a:buNone/>
            </a:pPr>
            <a:r>
              <a:rPr lang="en-CA" sz="2800">
                <a:solidFill>
                  <a:schemeClr val="lt1"/>
                </a:solidFill>
              </a:rPr>
              <a:t>Boyne Public School - Gymnasium</a:t>
            </a:r>
            <a:endParaRPr/>
          </a:p>
        </p:txBody>
      </p:sp>
      <p:cxnSp>
        <p:nvCxnSpPr>
          <p:cNvPr id="169" name="Shape 169"/>
          <p:cNvCxnSpPr/>
          <p:nvPr/>
        </p:nvCxnSpPr>
        <p:spPr>
          <a:xfrm>
            <a:off x="749300" y="3667125"/>
            <a:ext cx="7772400" cy="61912"/>
          </a:xfrm>
          <a:prstGeom prst="straightConnector1">
            <a:avLst/>
          </a:prstGeom>
          <a:noFill/>
          <a:ln cap="flat" cmpd="sng" w="25400">
            <a:solidFill>
              <a:schemeClr val="accent1"/>
            </a:solidFill>
            <a:prstDash val="solid"/>
            <a:miter lim="8000"/>
            <a:headEnd len="med" w="med" type="none"/>
            <a:tailEnd len="med" w="med" type="none"/>
          </a:ln>
          <a:effectLst>
            <a:outerShdw blurRad="63500" dir="5400000" dist="38100">
              <a:srgbClr val="002041">
                <a:alpha val="47843"/>
              </a:srgbClr>
            </a:outerShdw>
          </a:effectLst>
        </p:spPr>
      </p:cxn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0" name="Shape 240"/>
        <p:cNvGrpSpPr/>
        <p:nvPr/>
      </p:nvGrpSpPr>
      <p:grpSpPr>
        <a:xfrm>
          <a:off x="0" y="0"/>
          <a:ext cx="0" cy="0"/>
          <a:chOff x="0" y="0"/>
          <a:chExt cx="0" cy="0"/>
        </a:xfrm>
      </p:grpSpPr>
      <p:sp>
        <p:nvSpPr>
          <p:cNvPr id="241" name="Shape 241"/>
          <p:cNvSpPr txBox="1"/>
          <p:nvPr>
            <p:ph type="title"/>
          </p:nvPr>
        </p:nvSpPr>
        <p:spPr>
          <a:xfrm>
            <a:off x="457200" y="476250"/>
            <a:ext cx="8229600" cy="1143000"/>
          </a:xfrm>
          <a:prstGeom prst="rect">
            <a:avLst/>
          </a:prstGeom>
          <a:noFill/>
          <a:ln>
            <a:noFill/>
          </a:ln>
        </p:spPr>
        <p:txBody>
          <a:bodyPr anchorCtr="0" anchor="b" bIns="0" lIns="0" rIns="0" wrap="square" tIns="45700">
            <a:noAutofit/>
          </a:bodyPr>
          <a:lstStyle/>
          <a:p>
            <a:pPr indent="0" lvl="0" marL="0" marR="0" rtl="0" algn="l">
              <a:lnSpc>
                <a:spcPct val="100000"/>
              </a:lnSpc>
              <a:spcBef>
                <a:spcPts val="0"/>
              </a:spcBef>
              <a:spcAft>
                <a:spcPts val="0"/>
              </a:spcAft>
              <a:buClr>
                <a:schemeClr val="dk2"/>
              </a:buClr>
              <a:buFont typeface="Calibri"/>
              <a:buNone/>
            </a:pPr>
            <a:r>
              <a:rPr b="0" i="0" lang="en-CA" sz="4000" u="none" cap="none" strike="noStrike">
                <a:solidFill>
                  <a:schemeClr val="dk2"/>
                </a:solidFill>
                <a:latin typeface="Calibri"/>
                <a:ea typeface="Calibri"/>
                <a:cs typeface="Calibri"/>
                <a:sym typeface="Calibri"/>
              </a:rPr>
              <a:t>Mandate of </a:t>
            </a:r>
            <a:r>
              <a:rPr lang="en-CA" sz="4000"/>
              <a:t>Milton #10</a:t>
            </a:r>
            <a:r>
              <a:rPr lang="en-CA" sz="4000"/>
              <a:t> BRC</a:t>
            </a:r>
            <a:endParaRPr/>
          </a:p>
        </p:txBody>
      </p:sp>
      <p:sp>
        <p:nvSpPr>
          <p:cNvPr id="242" name="Shape 242"/>
          <p:cNvSpPr txBox="1"/>
          <p:nvPr>
            <p:ph idx="1" type="body"/>
          </p:nvPr>
        </p:nvSpPr>
        <p:spPr>
          <a:xfrm>
            <a:off x="457200" y="1630362"/>
            <a:ext cx="8229600" cy="4389300"/>
          </a:xfrm>
          <a:prstGeom prst="rect">
            <a:avLst/>
          </a:prstGeom>
          <a:noFill/>
          <a:ln>
            <a:noFill/>
          </a:ln>
        </p:spPr>
        <p:txBody>
          <a:bodyPr anchorCtr="0" anchor="t" bIns="45700" lIns="91425" rIns="91425" wrap="square" tIns="45700">
            <a:noAutofit/>
          </a:bodyPr>
          <a:lstStyle/>
          <a:p>
            <a:pPr indent="-116204" lvl="0" marL="273050" marR="0" rtl="0" algn="l">
              <a:lnSpc>
                <a:spcPct val="100000"/>
              </a:lnSpc>
              <a:spcBef>
                <a:spcPts val="520"/>
              </a:spcBef>
              <a:spcAft>
                <a:spcPts val="0"/>
              </a:spcAft>
              <a:buClr>
                <a:srgbClr val="0BD0D9"/>
              </a:buClr>
              <a:buSzPts val="2470"/>
              <a:buFont typeface="Noto Sans Symbols"/>
              <a:buNone/>
            </a:pPr>
            <a:r>
              <a:rPr i="1" lang="en-CA" sz="2400">
                <a:latin typeface="Calibri"/>
                <a:ea typeface="Calibri"/>
                <a:cs typeface="Calibri"/>
                <a:sym typeface="Calibri"/>
              </a:rPr>
              <a:t>Work collaboratively to examine the initial boundary options generated by the Steering Committee; </a:t>
            </a:r>
            <a:endParaRPr i="1" sz="2400">
              <a:latin typeface="Calibri"/>
              <a:ea typeface="Calibri"/>
              <a:cs typeface="Calibri"/>
              <a:sym typeface="Calibri"/>
            </a:endParaRPr>
          </a:p>
          <a:p>
            <a:pPr indent="-116204" lvl="0" marL="273050" marR="0" rtl="0" algn="l">
              <a:lnSpc>
                <a:spcPct val="100000"/>
              </a:lnSpc>
              <a:spcBef>
                <a:spcPts val="520"/>
              </a:spcBef>
              <a:spcAft>
                <a:spcPts val="0"/>
              </a:spcAft>
              <a:buClr>
                <a:srgbClr val="0BD0D9"/>
              </a:buClr>
              <a:buSzPts val="2470"/>
              <a:buFont typeface="Noto Sans Symbols"/>
              <a:buNone/>
            </a:pPr>
            <a:r>
              <a:t/>
            </a:r>
            <a:endParaRPr i="1" sz="2400">
              <a:latin typeface="Calibri"/>
              <a:ea typeface="Calibri"/>
              <a:cs typeface="Calibri"/>
              <a:sym typeface="Calibri"/>
            </a:endParaRPr>
          </a:p>
          <a:p>
            <a:pPr indent="-116204" lvl="0" marL="273050" marR="0" rtl="0" algn="l">
              <a:lnSpc>
                <a:spcPct val="100000"/>
              </a:lnSpc>
              <a:spcBef>
                <a:spcPts val="520"/>
              </a:spcBef>
              <a:spcAft>
                <a:spcPts val="0"/>
              </a:spcAft>
              <a:buClr>
                <a:srgbClr val="0BD0D9"/>
              </a:buClr>
              <a:buSzPts val="2470"/>
              <a:buFont typeface="Noto Sans Symbols"/>
              <a:buNone/>
            </a:pPr>
            <a:r>
              <a:rPr i="1" lang="en-CA" sz="1800">
                <a:latin typeface="Calibri"/>
                <a:ea typeface="Calibri"/>
                <a:cs typeface="Calibri"/>
                <a:sym typeface="Calibri"/>
              </a:rPr>
              <a:t>●</a:t>
            </a:r>
            <a:r>
              <a:rPr i="1" lang="en-CA" sz="1400">
                <a:latin typeface="Calibri"/>
                <a:ea typeface="Calibri"/>
                <a:cs typeface="Calibri"/>
                <a:sym typeface="Calibri"/>
              </a:rPr>
              <a:t> </a:t>
            </a:r>
            <a:r>
              <a:rPr i="1" lang="en-CA" sz="1800">
                <a:latin typeface="Calibri"/>
                <a:ea typeface="Calibri"/>
                <a:cs typeface="Calibri"/>
                <a:sym typeface="Calibri"/>
              </a:rPr>
              <a:t>Provide detailed feedback on the initial options, request modifications or additional options, if required; </a:t>
            </a:r>
            <a:endParaRPr i="1" sz="1800">
              <a:latin typeface="Calibri"/>
              <a:ea typeface="Calibri"/>
              <a:cs typeface="Calibri"/>
              <a:sym typeface="Calibri"/>
            </a:endParaRPr>
          </a:p>
          <a:p>
            <a:pPr indent="-116204" lvl="0" marL="273050" marR="0" rtl="0" algn="l">
              <a:lnSpc>
                <a:spcPct val="100000"/>
              </a:lnSpc>
              <a:spcBef>
                <a:spcPts val="520"/>
              </a:spcBef>
              <a:spcAft>
                <a:spcPts val="0"/>
              </a:spcAft>
              <a:buClr>
                <a:srgbClr val="0BD0D9"/>
              </a:buClr>
              <a:buSzPts val="2470"/>
              <a:buFont typeface="Noto Sans Symbols"/>
              <a:buNone/>
            </a:pPr>
            <a:r>
              <a:rPr i="1" lang="en-CA" sz="1800">
                <a:latin typeface="Calibri"/>
                <a:ea typeface="Calibri"/>
                <a:cs typeface="Calibri"/>
                <a:sym typeface="Calibri"/>
              </a:rPr>
              <a:t>● Over the course of a number of working meetings and based upon a set of agreed upon criteria, the committee will arrive at one or more preferred options; </a:t>
            </a:r>
            <a:endParaRPr b="1" i="1" sz="1800">
              <a:solidFill>
                <a:srgbClr val="FF0000"/>
              </a:solidFill>
              <a:latin typeface="Calibri"/>
              <a:ea typeface="Calibri"/>
              <a:cs typeface="Calibri"/>
              <a:sym typeface="Calibri"/>
            </a:endParaRPr>
          </a:p>
          <a:p>
            <a:pPr indent="-116204" lvl="0" marL="273050" marR="0" rtl="0" algn="l">
              <a:lnSpc>
                <a:spcPct val="100000"/>
              </a:lnSpc>
              <a:spcBef>
                <a:spcPts val="520"/>
              </a:spcBef>
              <a:spcAft>
                <a:spcPts val="0"/>
              </a:spcAft>
              <a:buClr>
                <a:srgbClr val="0BD0D9"/>
              </a:buClr>
              <a:buSzPts val="2470"/>
              <a:buFont typeface="Noto Sans Symbols"/>
              <a:buNone/>
            </a:pPr>
            <a:r>
              <a:rPr i="1" lang="en-CA" sz="1800">
                <a:latin typeface="Calibri"/>
                <a:ea typeface="Calibri"/>
                <a:cs typeface="Calibri"/>
                <a:sym typeface="Calibri"/>
              </a:rPr>
              <a:t>● Preferred option(s) submitted to the Steering Committee to be considered for recommendation to Administrative Council and the Director; </a:t>
            </a:r>
            <a:endParaRPr i="1" sz="1800">
              <a:latin typeface="Calibri"/>
              <a:ea typeface="Calibri"/>
              <a:cs typeface="Calibri"/>
              <a:sym typeface="Calibri"/>
            </a:endParaRPr>
          </a:p>
          <a:p>
            <a:pPr indent="-116204" lvl="0" marL="273050" marR="0" rtl="0" algn="l">
              <a:lnSpc>
                <a:spcPct val="100000"/>
              </a:lnSpc>
              <a:spcBef>
                <a:spcPts val="520"/>
              </a:spcBef>
              <a:spcAft>
                <a:spcPts val="0"/>
              </a:spcAft>
              <a:buClr>
                <a:srgbClr val="0BD0D9"/>
              </a:buClr>
              <a:buSzPts val="2470"/>
              <a:buFont typeface="Noto Sans Symbols"/>
              <a:buNone/>
            </a:pPr>
            <a:r>
              <a:rPr i="1" lang="en-CA" sz="1800">
                <a:latin typeface="Calibri"/>
                <a:ea typeface="Calibri"/>
                <a:cs typeface="Calibri"/>
                <a:sym typeface="Calibri"/>
              </a:rPr>
              <a:t>● Parent representatives speak on behalf of all students, regardless of school, program, or grade; </a:t>
            </a:r>
            <a:endParaRPr i="1" sz="1800">
              <a:latin typeface="Calibri"/>
              <a:ea typeface="Calibri"/>
              <a:cs typeface="Calibri"/>
              <a:sym typeface="Calibri"/>
            </a:endParaRPr>
          </a:p>
          <a:p>
            <a:pPr indent="-116204" lvl="0" marL="273050" marR="0" rtl="0" algn="l">
              <a:lnSpc>
                <a:spcPct val="100000"/>
              </a:lnSpc>
              <a:spcBef>
                <a:spcPts val="520"/>
              </a:spcBef>
              <a:spcAft>
                <a:spcPts val="0"/>
              </a:spcAft>
              <a:buClr>
                <a:srgbClr val="0BD0D9"/>
              </a:buClr>
              <a:buSzPts val="2470"/>
              <a:buFont typeface="Noto Sans Symbols"/>
              <a:buNone/>
            </a:pPr>
            <a:r>
              <a:rPr i="1" lang="en-CA" sz="1800">
                <a:latin typeface="Calibri"/>
                <a:ea typeface="Calibri"/>
                <a:cs typeface="Calibri"/>
                <a:sym typeface="Calibri"/>
              </a:rPr>
              <a:t>● Staff’s role on the committee is as a resource - to respond to inquiries and to provide committee members with the data and administrative experience required to assess options.</a:t>
            </a:r>
            <a:endParaRPr sz="1800">
              <a:latin typeface="Calibri"/>
              <a:ea typeface="Calibri"/>
              <a:cs typeface="Calibri"/>
              <a:sym typeface="Calibri"/>
            </a:endParaRPr>
          </a:p>
          <a:p>
            <a:pPr indent="-116204" lvl="0" marL="273050" marR="0" rtl="0" algn="l">
              <a:spcBef>
                <a:spcPts val="520"/>
              </a:spcBef>
              <a:spcAft>
                <a:spcPts val="0"/>
              </a:spcAft>
              <a:buClr>
                <a:srgbClr val="0BD0D9"/>
              </a:buClr>
              <a:buSzPts val="2470"/>
              <a:buFont typeface="Noto Sans Symbols"/>
              <a:buNone/>
            </a:pPr>
            <a:r>
              <a:t/>
            </a:r>
            <a:endParaRPr b="0" i="0" sz="2600" u="non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6" name="Shape 246"/>
        <p:cNvGrpSpPr/>
        <p:nvPr/>
      </p:nvGrpSpPr>
      <p:grpSpPr>
        <a:xfrm>
          <a:off x="0" y="0"/>
          <a:ext cx="0" cy="0"/>
          <a:chOff x="0" y="0"/>
          <a:chExt cx="0" cy="0"/>
        </a:xfrm>
      </p:grpSpPr>
      <p:sp>
        <p:nvSpPr>
          <p:cNvPr id="247" name="Shape 247"/>
          <p:cNvSpPr txBox="1"/>
          <p:nvPr>
            <p:ph type="title"/>
          </p:nvPr>
        </p:nvSpPr>
        <p:spPr>
          <a:xfrm>
            <a:off x="457200" y="704850"/>
            <a:ext cx="8229600" cy="1143000"/>
          </a:xfrm>
          <a:prstGeom prst="rect">
            <a:avLst/>
          </a:prstGeom>
          <a:noFill/>
          <a:ln>
            <a:noFill/>
          </a:ln>
        </p:spPr>
        <p:txBody>
          <a:bodyPr anchorCtr="0" anchor="b" bIns="0" lIns="0" rIns="0" wrap="square" tIns="45700">
            <a:noAutofit/>
          </a:bodyPr>
          <a:lstStyle/>
          <a:p>
            <a:pPr indent="0" lvl="0" marL="0" marR="0" rtl="0" algn="ctr">
              <a:lnSpc>
                <a:spcPct val="100000"/>
              </a:lnSpc>
              <a:spcBef>
                <a:spcPts val="0"/>
              </a:spcBef>
              <a:spcAft>
                <a:spcPts val="0"/>
              </a:spcAft>
              <a:buClr>
                <a:schemeClr val="dk2"/>
              </a:buClr>
              <a:buFont typeface="Cambria"/>
              <a:buNone/>
            </a:pPr>
            <a:r>
              <a:rPr lang="en-CA" sz="6000">
                <a:latin typeface="Cambria"/>
                <a:ea typeface="Cambria"/>
                <a:cs typeface="Cambria"/>
                <a:sym typeface="Cambria"/>
              </a:rPr>
              <a:t>BRC Meetings</a:t>
            </a:r>
            <a:endParaRPr sz="6000"/>
          </a:p>
        </p:txBody>
      </p:sp>
      <p:sp>
        <p:nvSpPr>
          <p:cNvPr id="248" name="Shape 248"/>
          <p:cNvSpPr txBox="1"/>
          <p:nvPr>
            <p:ph idx="1" type="body"/>
          </p:nvPr>
        </p:nvSpPr>
        <p:spPr>
          <a:xfrm>
            <a:off x="457200" y="2239962"/>
            <a:ext cx="8229600" cy="4389300"/>
          </a:xfrm>
          <a:prstGeom prst="rect">
            <a:avLst/>
          </a:prstGeom>
          <a:noFill/>
          <a:ln>
            <a:noFill/>
          </a:ln>
        </p:spPr>
        <p:txBody>
          <a:bodyPr anchorCtr="0" anchor="t" bIns="45700" lIns="91425" rIns="91425" wrap="square" tIns="45700">
            <a:noAutofit/>
          </a:bodyPr>
          <a:lstStyle/>
          <a:p>
            <a:pPr indent="-273050" lvl="0" marL="273050" marR="0" rtl="0" algn="ctr">
              <a:lnSpc>
                <a:spcPct val="100000"/>
              </a:lnSpc>
              <a:spcBef>
                <a:spcPts val="520"/>
              </a:spcBef>
              <a:spcAft>
                <a:spcPts val="0"/>
              </a:spcAft>
              <a:buClr>
                <a:srgbClr val="0BD0D9"/>
              </a:buClr>
              <a:buFont typeface="Noto Sans Symbols"/>
              <a:buNone/>
            </a:pPr>
            <a:r>
              <a:rPr b="0" i="0" lang="en-CA" sz="3000" u="none">
                <a:solidFill>
                  <a:schemeClr val="dk1"/>
                </a:solidFill>
                <a:latin typeface="Constantia"/>
                <a:ea typeface="Constantia"/>
                <a:cs typeface="Constantia"/>
                <a:sym typeface="Constantia"/>
              </a:rPr>
              <a:t> </a:t>
            </a:r>
            <a:r>
              <a:rPr lang="en-CA" sz="3000">
                <a:latin typeface="Constantia"/>
                <a:ea typeface="Constantia"/>
                <a:cs typeface="Constantia"/>
                <a:sym typeface="Constantia"/>
              </a:rPr>
              <a:t>Boyne Public School - Library</a:t>
            </a:r>
            <a:endParaRPr sz="3000">
              <a:latin typeface="Constantia"/>
              <a:ea typeface="Constantia"/>
              <a:cs typeface="Constantia"/>
              <a:sym typeface="Constantia"/>
            </a:endParaRPr>
          </a:p>
          <a:p>
            <a:pPr indent="0" lvl="0" marL="0" rtl="0">
              <a:spcBef>
                <a:spcPts val="0"/>
              </a:spcBef>
              <a:spcAft>
                <a:spcPts val="0"/>
              </a:spcAft>
              <a:buClr>
                <a:schemeClr val="dk1"/>
              </a:buClr>
              <a:buFont typeface="Arial"/>
              <a:buNone/>
            </a:pPr>
            <a:r>
              <a:t/>
            </a:r>
            <a:endParaRPr sz="3000">
              <a:latin typeface="Constantia"/>
              <a:ea typeface="Constantia"/>
              <a:cs typeface="Constantia"/>
              <a:sym typeface="Constantia"/>
            </a:endParaRPr>
          </a:p>
          <a:p>
            <a:pPr indent="0" lvl="0" marL="0" rtl="0">
              <a:spcBef>
                <a:spcPts val="0"/>
              </a:spcBef>
              <a:spcAft>
                <a:spcPts val="0"/>
              </a:spcAft>
              <a:buClr>
                <a:schemeClr val="dk1"/>
              </a:buClr>
              <a:buFont typeface="Arial"/>
              <a:buNone/>
            </a:pPr>
            <a:r>
              <a:rPr lang="en-CA" sz="2400"/>
              <a:t>BRC Meetings at 7 pm			</a:t>
            </a:r>
            <a:endParaRPr sz="2400"/>
          </a:p>
          <a:p>
            <a:pPr indent="0" lvl="0" marL="0" rtl="0">
              <a:spcBef>
                <a:spcPts val="0"/>
              </a:spcBef>
              <a:spcAft>
                <a:spcPts val="0"/>
              </a:spcAft>
              <a:buClr>
                <a:schemeClr val="dk1"/>
              </a:buClr>
              <a:buFont typeface="Arial"/>
              <a:buNone/>
            </a:pPr>
            <a:r>
              <a:t/>
            </a:r>
            <a:endParaRPr sz="2400"/>
          </a:p>
          <a:p>
            <a:pPr indent="457200" lvl="0" marL="914400" rtl="0">
              <a:spcBef>
                <a:spcPts val="0"/>
              </a:spcBef>
              <a:spcAft>
                <a:spcPts val="0"/>
              </a:spcAft>
              <a:buClr>
                <a:schemeClr val="dk1"/>
              </a:buClr>
              <a:buFont typeface="Arial"/>
              <a:buNone/>
            </a:pPr>
            <a:r>
              <a:rPr lang="en-CA" sz="2400"/>
              <a:t>October 24 </a:t>
            </a:r>
            <a:endParaRPr sz="1400"/>
          </a:p>
          <a:p>
            <a:pPr indent="0" lvl="0" marL="0" rtl="0">
              <a:spcBef>
                <a:spcPts val="0"/>
              </a:spcBef>
              <a:spcAft>
                <a:spcPts val="0"/>
              </a:spcAft>
              <a:buClr>
                <a:schemeClr val="dk1"/>
              </a:buClr>
              <a:buFont typeface="Arial"/>
              <a:buNone/>
            </a:pPr>
            <a:r>
              <a:rPr lang="en-CA" sz="2400"/>
              <a:t>			November 7 </a:t>
            </a:r>
            <a:endParaRPr sz="2400"/>
          </a:p>
          <a:p>
            <a:pPr indent="0" lvl="0" marL="0" rtl="0">
              <a:spcBef>
                <a:spcPts val="0"/>
              </a:spcBef>
              <a:spcAft>
                <a:spcPts val="0"/>
              </a:spcAft>
              <a:buClr>
                <a:schemeClr val="dk1"/>
              </a:buClr>
              <a:buFont typeface="Arial"/>
              <a:buNone/>
            </a:pPr>
            <a:r>
              <a:rPr lang="en-CA" sz="2400"/>
              <a:t>			November 21 </a:t>
            </a:r>
            <a:endParaRPr sz="2400"/>
          </a:p>
          <a:p>
            <a:pPr indent="0" lvl="0" marL="0" rtl="0">
              <a:spcBef>
                <a:spcPts val="0"/>
              </a:spcBef>
              <a:spcAft>
                <a:spcPts val="0"/>
              </a:spcAft>
              <a:buClr>
                <a:schemeClr val="dk1"/>
              </a:buClr>
              <a:buFont typeface="Arial"/>
              <a:buNone/>
            </a:pPr>
            <a:r>
              <a:rPr lang="en-CA" sz="2400"/>
              <a:t>			December 12 </a:t>
            </a:r>
            <a:endParaRPr sz="2400"/>
          </a:p>
          <a:p>
            <a:pPr indent="0" lvl="0" marL="0" rtl="0">
              <a:spcBef>
                <a:spcPts val="0"/>
              </a:spcBef>
              <a:spcAft>
                <a:spcPts val="0"/>
              </a:spcAft>
              <a:buClr>
                <a:schemeClr val="dk1"/>
              </a:buClr>
              <a:buFont typeface="Arial"/>
              <a:buNone/>
            </a:pPr>
            <a:r>
              <a:rPr lang="en-CA" sz="2400"/>
              <a:t>			</a:t>
            </a:r>
            <a:r>
              <a:rPr lang="en-CA" sz="2400">
                <a:solidFill>
                  <a:srgbClr val="000000"/>
                </a:solidFill>
              </a:rPr>
              <a:t>January 16 </a:t>
            </a:r>
            <a:endParaRPr sz="2400">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2" name="Shape 252"/>
        <p:cNvGrpSpPr/>
        <p:nvPr/>
      </p:nvGrpSpPr>
      <p:grpSpPr>
        <a:xfrm>
          <a:off x="0" y="0"/>
          <a:ext cx="0" cy="0"/>
          <a:chOff x="0" y="0"/>
          <a:chExt cx="0" cy="0"/>
        </a:xfrm>
      </p:grpSpPr>
      <p:sp>
        <p:nvSpPr>
          <p:cNvPr id="253" name="Shape 253"/>
          <p:cNvSpPr txBox="1"/>
          <p:nvPr/>
        </p:nvSpPr>
        <p:spPr>
          <a:xfrm>
            <a:off x="7924800" y="6356350"/>
            <a:ext cx="762000" cy="365100"/>
          </a:xfrm>
          <a:prstGeom prst="rect">
            <a:avLst/>
          </a:prstGeom>
          <a:noFill/>
          <a:ln>
            <a:noFill/>
          </a:ln>
        </p:spPr>
        <p:txBody>
          <a:bodyPr anchorCtr="0" anchor="b" bIns="0" lIns="0" rIns="0" wrap="square" tIns="0">
            <a:noAutofit/>
          </a:bodyPr>
          <a:lstStyle/>
          <a:p>
            <a:pPr indent="0" lvl="0" marL="0" marR="0" rtl="0" algn="r">
              <a:lnSpc>
                <a:spcPct val="100000"/>
              </a:lnSpc>
              <a:spcBef>
                <a:spcPts val="0"/>
              </a:spcBef>
              <a:spcAft>
                <a:spcPts val="0"/>
              </a:spcAft>
              <a:buClr>
                <a:srgbClr val="045C75"/>
              </a:buClr>
              <a:buFont typeface="Constantia"/>
              <a:buNone/>
            </a:pPr>
            <a:fld id="{00000000-1234-1234-1234-123412341234}" type="slidenum">
              <a:rPr b="0" i="0" lang="en-CA" sz="1200" u="none">
                <a:solidFill>
                  <a:srgbClr val="045C75"/>
                </a:solidFill>
                <a:latin typeface="Constantia"/>
                <a:ea typeface="Constantia"/>
                <a:cs typeface="Constantia"/>
                <a:sym typeface="Constantia"/>
              </a:rPr>
              <a:t>‹#›</a:t>
            </a:fld>
            <a:endParaRPr/>
          </a:p>
        </p:txBody>
      </p:sp>
      <p:sp>
        <p:nvSpPr>
          <p:cNvPr id="254" name="Shape 254"/>
          <p:cNvSpPr txBox="1"/>
          <p:nvPr>
            <p:ph type="title"/>
          </p:nvPr>
        </p:nvSpPr>
        <p:spPr>
          <a:xfrm>
            <a:off x="457200" y="704850"/>
            <a:ext cx="8229600" cy="1143000"/>
          </a:xfrm>
          <a:prstGeom prst="rect">
            <a:avLst/>
          </a:prstGeom>
          <a:noFill/>
          <a:ln>
            <a:noFill/>
          </a:ln>
        </p:spPr>
        <p:txBody>
          <a:bodyPr anchorCtr="0" anchor="b" bIns="0" lIns="0" rIns="0" wrap="square" tIns="45700">
            <a:noAutofit/>
          </a:bodyPr>
          <a:lstStyle/>
          <a:p>
            <a:pPr indent="0" lvl="0" marL="0" marR="0" rtl="0" algn="l">
              <a:lnSpc>
                <a:spcPct val="100000"/>
              </a:lnSpc>
              <a:spcBef>
                <a:spcPts val="0"/>
              </a:spcBef>
              <a:spcAft>
                <a:spcPts val="0"/>
              </a:spcAft>
              <a:buClr>
                <a:schemeClr val="dk2"/>
              </a:buClr>
              <a:buFont typeface="Calibri"/>
              <a:buNone/>
            </a:pPr>
            <a:r>
              <a:rPr b="0" i="0" lang="en-CA" sz="4000" u="none" cap="none" strike="noStrike">
                <a:solidFill>
                  <a:schemeClr val="dk2"/>
                </a:solidFill>
                <a:latin typeface="Calibri"/>
                <a:ea typeface="Calibri"/>
                <a:cs typeface="Calibri"/>
                <a:sym typeface="Calibri"/>
              </a:rPr>
              <a:t>Boundary Review Process</a:t>
            </a:r>
            <a:endParaRPr/>
          </a:p>
        </p:txBody>
      </p:sp>
      <p:sp>
        <p:nvSpPr>
          <p:cNvPr id="255" name="Shape 255"/>
          <p:cNvSpPr txBox="1"/>
          <p:nvPr>
            <p:ph idx="1" type="body"/>
          </p:nvPr>
        </p:nvSpPr>
        <p:spPr>
          <a:xfrm>
            <a:off x="457200" y="1935162"/>
            <a:ext cx="8229600" cy="43893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BD0D9"/>
              </a:buClr>
              <a:buFont typeface="Noto Sans Symbols"/>
              <a:buNone/>
            </a:pPr>
            <a:r>
              <a:rPr b="1" i="0" lang="en-CA" sz="1800" u="sng">
                <a:solidFill>
                  <a:schemeClr val="dk1"/>
                </a:solidFill>
                <a:latin typeface="Constantia"/>
                <a:ea typeface="Constantia"/>
                <a:cs typeface="Constantia"/>
                <a:sym typeface="Constantia"/>
              </a:rPr>
              <a:t>STEP 1 an</a:t>
            </a:r>
            <a:r>
              <a:rPr b="1" lang="en-CA" sz="1800" u="sng">
                <a:latin typeface="Constantia"/>
                <a:ea typeface="Constantia"/>
                <a:cs typeface="Constantia"/>
                <a:sym typeface="Constantia"/>
              </a:rPr>
              <a:t>d 2</a:t>
            </a:r>
            <a:r>
              <a:rPr i="0" lang="en-CA" sz="1800" u="none">
                <a:solidFill>
                  <a:schemeClr val="dk1"/>
                </a:solidFill>
                <a:latin typeface="Constantia"/>
                <a:ea typeface="Constantia"/>
                <a:cs typeface="Constantia"/>
                <a:sym typeface="Constantia"/>
              </a:rPr>
              <a:t>    </a:t>
            </a:r>
            <a:endParaRPr i="0" sz="1800" u="none">
              <a:solidFill>
                <a:schemeClr val="dk1"/>
              </a:solidFill>
              <a:latin typeface="Constantia"/>
              <a:ea typeface="Constantia"/>
              <a:cs typeface="Constantia"/>
              <a:sym typeface="Constantia"/>
            </a:endParaRPr>
          </a:p>
          <a:p>
            <a:pPr indent="-342900" lvl="0" marL="457200" marR="0" rtl="0" algn="l">
              <a:lnSpc>
                <a:spcPct val="100000"/>
              </a:lnSpc>
              <a:spcBef>
                <a:spcPts val="0"/>
              </a:spcBef>
              <a:spcAft>
                <a:spcPts val="0"/>
              </a:spcAft>
              <a:buSzPts val="1800"/>
              <a:buFont typeface="Constantia"/>
              <a:buChar char="●"/>
            </a:pPr>
            <a:r>
              <a:rPr i="0" lang="en-CA" sz="1800" u="none">
                <a:solidFill>
                  <a:schemeClr val="dk1"/>
                </a:solidFill>
                <a:latin typeface="Constantia"/>
                <a:ea typeface="Constantia"/>
                <a:cs typeface="Constantia"/>
                <a:sym typeface="Constantia"/>
              </a:rPr>
              <a:t>Director </a:t>
            </a:r>
            <a:r>
              <a:rPr lang="en-CA" sz="1800">
                <a:latin typeface="Constantia"/>
                <a:ea typeface="Constantia"/>
                <a:cs typeface="Constantia"/>
                <a:sym typeface="Constantia"/>
              </a:rPr>
              <a:t>submits to Trustees for approval of boundary review.  </a:t>
            </a:r>
            <a:r>
              <a:rPr i="0" lang="en-CA" sz="1800" u="none">
                <a:solidFill>
                  <a:schemeClr val="dk1"/>
                </a:solidFill>
                <a:latin typeface="Constantia"/>
                <a:ea typeface="Constantia"/>
                <a:cs typeface="Constantia"/>
                <a:sym typeface="Constantia"/>
              </a:rPr>
              <a:t>Boundary Review Steering Committee (BRSC) consisting of Board staff and trustees review enrolments, school capacities and programs.  Initial boundary scenarios are generated. </a:t>
            </a:r>
            <a:endParaRPr sz="1800">
              <a:latin typeface="Constantia"/>
              <a:ea typeface="Constantia"/>
              <a:cs typeface="Constantia"/>
              <a:sym typeface="Constantia"/>
            </a:endParaRPr>
          </a:p>
          <a:p>
            <a:pPr indent="132715" lvl="0" marL="0" marR="0" rtl="0" algn="l">
              <a:lnSpc>
                <a:spcPct val="100000"/>
              </a:lnSpc>
              <a:spcBef>
                <a:spcPts val="440"/>
              </a:spcBef>
              <a:spcAft>
                <a:spcPts val="0"/>
              </a:spcAft>
              <a:buClr>
                <a:srgbClr val="0BD0D9"/>
              </a:buClr>
              <a:buSzPts val="2090"/>
              <a:buFont typeface="Noto Sans Symbols"/>
              <a:buNone/>
            </a:pPr>
            <a:r>
              <a:t/>
            </a:r>
            <a:endParaRPr i="0" sz="1800" u="none">
              <a:solidFill>
                <a:schemeClr val="dk1"/>
              </a:solidFill>
              <a:latin typeface="Constantia"/>
              <a:ea typeface="Constantia"/>
              <a:cs typeface="Constantia"/>
              <a:sym typeface="Constantia"/>
            </a:endParaRPr>
          </a:p>
          <a:p>
            <a:pPr indent="0" lvl="0" marL="0" marR="0" rtl="0" algn="l">
              <a:lnSpc>
                <a:spcPct val="100000"/>
              </a:lnSpc>
              <a:spcBef>
                <a:spcPts val="440"/>
              </a:spcBef>
              <a:spcAft>
                <a:spcPts val="0"/>
              </a:spcAft>
              <a:buClr>
                <a:srgbClr val="0BD0D9"/>
              </a:buClr>
              <a:buFont typeface="Noto Sans Symbols"/>
              <a:buNone/>
            </a:pPr>
            <a:r>
              <a:rPr b="1" i="0" lang="en-CA" sz="1800" u="sng">
                <a:solidFill>
                  <a:schemeClr val="dk1"/>
                </a:solidFill>
                <a:latin typeface="Constantia"/>
                <a:ea typeface="Constantia"/>
                <a:cs typeface="Constantia"/>
                <a:sym typeface="Constantia"/>
              </a:rPr>
              <a:t>STEP </a:t>
            </a:r>
            <a:r>
              <a:rPr b="1" lang="en-CA" sz="1800" u="sng">
                <a:latin typeface="Constantia"/>
                <a:ea typeface="Constantia"/>
                <a:cs typeface="Constantia"/>
                <a:sym typeface="Constantia"/>
              </a:rPr>
              <a:t>3 and 4</a:t>
            </a:r>
            <a:r>
              <a:rPr i="0" lang="en-CA" sz="1800" u="none">
                <a:solidFill>
                  <a:schemeClr val="dk1"/>
                </a:solidFill>
                <a:latin typeface="Constantia"/>
                <a:ea typeface="Constantia"/>
                <a:cs typeface="Constantia"/>
                <a:sym typeface="Constantia"/>
              </a:rPr>
              <a:t>    </a:t>
            </a:r>
            <a:endParaRPr i="0" sz="1800" u="none">
              <a:solidFill>
                <a:schemeClr val="dk1"/>
              </a:solidFill>
              <a:latin typeface="Constantia"/>
              <a:ea typeface="Constantia"/>
              <a:cs typeface="Constantia"/>
              <a:sym typeface="Constantia"/>
            </a:endParaRPr>
          </a:p>
          <a:p>
            <a:pPr indent="-342900" lvl="0" marL="457200" marR="0" rtl="0" algn="l">
              <a:lnSpc>
                <a:spcPct val="100000"/>
              </a:lnSpc>
              <a:spcBef>
                <a:spcPts val="440"/>
              </a:spcBef>
              <a:spcAft>
                <a:spcPts val="0"/>
              </a:spcAft>
              <a:buSzPts val="1800"/>
              <a:buFont typeface="Constantia"/>
              <a:buChar char="●"/>
            </a:pPr>
            <a:r>
              <a:rPr i="0" lang="en-CA" sz="1800" u="none">
                <a:solidFill>
                  <a:schemeClr val="dk1"/>
                </a:solidFill>
                <a:latin typeface="Constantia"/>
                <a:ea typeface="Constantia"/>
                <a:cs typeface="Constantia"/>
                <a:sym typeface="Constantia"/>
              </a:rPr>
              <a:t>Public </a:t>
            </a:r>
            <a:r>
              <a:rPr lang="en-CA" sz="1800">
                <a:latin typeface="Constantia"/>
                <a:ea typeface="Constantia"/>
                <a:cs typeface="Constantia"/>
                <a:sym typeface="Constantia"/>
              </a:rPr>
              <a:t>announcement</a:t>
            </a:r>
            <a:r>
              <a:rPr i="0" lang="en-CA" sz="1800" u="none">
                <a:solidFill>
                  <a:schemeClr val="dk1"/>
                </a:solidFill>
                <a:latin typeface="Constantia"/>
                <a:ea typeface="Constantia"/>
                <a:cs typeface="Constantia"/>
                <a:sym typeface="Constantia"/>
              </a:rPr>
              <a:t> of boundary review (Oc</a:t>
            </a:r>
            <a:r>
              <a:rPr lang="en-CA" sz="1800">
                <a:latin typeface="Constantia"/>
                <a:ea typeface="Constantia"/>
                <a:cs typeface="Constantia"/>
                <a:sym typeface="Constantia"/>
              </a:rPr>
              <a:t>t.</a:t>
            </a:r>
            <a:r>
              <a:rPr i="0" lang="en-CA" sz="1800" u="none">
                <a:solidFill>
                  <a:schemeClr val="dk1"/>
                </a:solidFill>
                <a:latin typeface="Constantia"/>
                <a:ea typeface="Constantia"/>
                <a:cs typeface="Constantia"/>
                <a:sym typeface="Constantia"/>
              </a:rPr>
              <a:t> 6th</a:t>
            </a:r>
            <a:r>
              <a:rPr lang="en-CA" sz="1800">
                <a:latin typeface="Constantia"/>
                <a:ea typeface="Constantia"/>
                <a:cs typeface="Constantia"/>
                <a:sym typeface="Constantia"/>
              </a:rPr>
              <a:t> ad </a:t>
            </a:r>
            <a:r>
              <a:rPr i="0" lang="en-CA" sz="1800" u="none">
                <a:solidFill>
                  <a:schemeClr val="dk1"/>
                </a:solidFill>
                <a:latin typeface="Constantia"/>
                <a:ea typeface="Constantia"/>
                <a:cs typeface="Constantia"/>
                <a:sym typeface="Constantia"/>
              </a:rPr>
              <a:t>Nov. 24th email to schools). Boundary Review Committee (BRC) established, consisting of members of the BRSC and representatives from the affected school communities. </a:t>
            </a:r>
            <a:endParaRPr sz="1800">
              <a:latin typeface="Constantia"/>
              <a:ea typeface="Constantia"/>
              <a:cs typeface="Constantia"/>
              <a:sym typeface="Constantia"/>
            </a:endParaRPr>
          </a:p>
          <a:p>
            <a:pPr indent="132715" lvl="0" marL="0" marR="0" rtl="0" algn="l">
              <a:lnSpc>
                <a:spcPct val="100000"/>
              </a:lnSpc>
              <a:spcBef>
                <a:spcPts val="440"/>
              </a:spcBef>
              <a:spcAft>
                <a:spcPts val="0"/>
              </a:spcAft>
              <a:buClr>
                <a:srgbClr val="0BD0D9"/>
              </a:buClr>
              <a:buSzPts val="2090"/>
              <a:buFont typeface="Noto Sans Symbols"/>
              <a:buNone/>
            </a:pPr>
            <a:r>
              <a:t/>
            </a:r>
            <a:endParaRPr i="0" sz="1800" u="none">
              <a:solidFill>
                <a:schemeClr val="dk1"/>
              </a:solidFill>
              <a:latin typeface="Constantia"/>
              <a:ea typeface="Constantia"/>
              <a:cs typeface="Constantia"/>
              <a:sym typeface="Constantia"/>
            </a:endParaRPr>
          </a:p>
          <a:p>
            <a:pPr indent="132715" lvl="0" marL="0" marR="0" rtl="0" algn="l">
              <a:lnSpc>
                <a:spcPct val="100000"/>
              </a:lnSpc>
              <a:spcBef>
                <a:spcPts val="440"/>
              </a:spcBef>
              <a:spcAft>
                <a:spcPts val="0"/>
              </a:spcAft>
              <a:buClr>
                <a:srgbClr val="0BD0D9"/>
              </a:buClr>
              <a:buSzPts val="2090"/>
              <a:buFont typeface="Noto Sans Symbols"/>
              <a:buNone/>
            </a:pPr>
            <a:r>
              <a:t/>
            </a:r>
            <a:endParaRPr i="0" sz="2200" u="none">
              <a:solidFill>
                <a:schemeClr val="dk1"/>
              </a:solidFill>
              <a:latin typeface="Constantia"/>
              <a:ea typeface="Constantia"/>
              <a:cs typeface="Constantia"/>
              <a:sym typeface="Constantia"/>
            </a:endParaRPr>
          </a:p>
          <a:p>
            <a:pPr indent="-140335" lvl="0" marL="273050" marR="0" rtl="0" algn="l">
              <a:spcBef>
                <a:spcPts val="440"/>
              </a:spcBef>
              <a:spcAft>
                <a:spcPts val="0"/>
              </a:spcAft>
              <a:buClr>
                <a:srgbClr val="0BD0D9"/>
              </a:buClr>
              <a:buSzPts val="2090"/>
              <a:buFont typeface="Noto Sans Symbols"/>
              <a:buNone/>
            </a:pPr>
            <a:r>
              <a:t/>
            </a:r>
            <a:endParaRPr i="0" sz="2200" u="none">
              <a:solidFill>
                <a:schemeClr val="dk1"/>
              </a:solidFill>
              <a:latin typeface="Constantia"/>
              <a:ea typeface="Constantia"/>
              <a:cs typeface="Constantia"/>
              <a:sym typeface="Constantia"/>
            </a:endParaRPr>
          </a:p>
        </p:txBody>
      </p:sp>
      <p:pic>
        <p:nvPicPr>
          <p:cNvPr id="256" name="Shape 256"/>
          <p:cNvPicPr preferRelativeResize="0"/>
          <p:nvPr/>
        </p:nvPicPr>
        <p:blipFill rotWithShape="1">
          <a:blip r:embed="rId3">
            <a:alphaModFix/>
          </a:blip>
          <a:srcRect b="0" l="0" r="0" t="0"/>
          <a:stretch/>
        </p:blipFill>
        <p:spPr>
          <a:xfrm>
            <a:off x="8428037" y="3254375"/>
            <a:ext cx="371400" cy="396900"/>
          </a:xfrm>
          <a:prstGeom prst="rect">
            <a:avLst/>
          </a:prstGeom>
          <a:noFill/>
          <a:ln>
            <a:noFill/>
          </a:ln>
        </p:spPr>
      </p:pic>
      <p:pic>
        <p:nvPicPr>
          <p:cNvPr id="257" name="Shape 257"/>
          <p:cNvPicPr preferRelativeResize="0"/>
          <p:nvPr/>
        </p:nvPicPr>
        <p:blipFill rotWithShape="1">
          <a:blip r:embed="rId3">
            <a:alphaModFix/>
          </a:blip>
          <a:srcRect b="0" l="0" r="0" t="0"/>
          <a:stretch/>
        </p:blipFill>
        <p:spPr>
          <a:xfrm>
            <a:off x="8428025" y="5375687"/>
            <a:ext cx="371400" cy="3969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1" name="Shape 261"/>
        <p:cNvGrpSpPr/>
        <p:nvPr/>
      </p:nvGrpSpPr>
      <p:grpSpPr>
        <a:xfrm>
          <a:off x="0" y="0"/>
          <a:ext cx="0" cy="0"/>
          <a:chOff x="0" y="0"/>
          <a:chExt cx="0" cy="0"/>
        </a:xfrm>
      </p:grpSpPr>
      <p:sp>
        <p:nvSpPr>
          <p:cNvPr id="262" name="Shape 262"/>
          <p:cNvSpPr txBox="1"/>
          <p:nvPr/>
        </p:nvSpPr>
        <p:spPr>
          <a:xfrm>
            <a:off x="7924800" y="6356350"/>
            <a:ext cx="762000" cy="365100"/>
          </a:xfrm>
          <a:prstGeom prst="rect">
            <a:avLst/>
          </a:prstGeom>
          <a:noFill/>
          <a:ln>
            <a:noFill/>
          </a:ln>
        </p:spPr>
        <p:txBody>
          <a:bodyPr anchorCtr="0" anchor="b" bIns="0" lIns="0" rIns="0" wrap="square" tIns="0">
            <a:noAutofit/>
          </a:bodyPr>
          <a:lstStyle/>
          <a:p>
            <a:pPr indent="0" lvl="0" marL="0" marR="0" rtl="0" algn="r">
              <a:lnSpc>
                <a:spcPct val="100000"/>
              </a:lnSpc>
              <a:spcBef>
                <a:spcPts val="0"/>
              </a:spcBef>
              <a:spcAft>
                <a:spcPts val="0"/>
              </a:spcAft>
              <a:buClr>
                <a:srgbClr val="045C75"/>
              </a:buClr>
              <a:buFont typeface="Constantia"/>
              <a:buNone/>
            </a:pPr>
            <a:fld id="{00000000-1234-1234-1234-123412341234}" type="slidenum">
              <a:rPr b="0" i="0" lang="en-CA" sz="1200" u="none">
                <a:solidFill>
                  <a:srgbClr val="045C75"/>
                </a:solidFill>
                <a:latin typeface="Constantia"/>
                <a:ea typeface="Constantia"/>
                <a:cs typeface="Constantia"/>
                <a:sym typeface="Constantia"/>
              </a:rPr>
              <a:t>‹#›</a:t>
            </a:fld>
            <a:endParaRPr/>
          </a:p>
        </p:txBody>
      </p:sp>
      <p:sp>
        <p:nvSpPr>
          <p:cNvPr id="263" name="Shape 263"/>
          <p:cNvSpPr txBox="1"/>
          <p:nvPr>
            <p:ph idx="1" type="body"/>
          </p:nvPr>
        </p:nvSpPr>
        <p:spPr>
          <a:xfrm>
            <a:off x="228600" y="868345"/>
            <a:ext cx="8229600" cy="6141900"/>
          </a:xfrm>
          <a:prstGeom prst="rect">
            <a:avLst/>
          </a:prstGeom>
          <a:noFill/>
          <a:ln>
            <a:noFill/>
          </a:ln>
        </p:spPr>
        <p:txBody>
          <a:bodyPr anchorCtr="0" anchor="t" bIns="45700" lIns="91425" rIns="91425" wrap="square" tIns="45700">
            <a:noAutofit/>
          </a:bodyPr>
          <a:lstStyle/>
          <a:p>
            <a:pPr indent="0" lvl="0" marL="0" rtl="0">
              <a:spcBef>
                <a:spcPts val="440"/>
              </a:spcBef>
              <a:spcAft>
                <a:spcPts val="0"/>
              </a:spcAft>
              <a:buClr>
                <a:schemeClr val="accent3"/>
              </a:buClr>
              <a:buFont typeface="Noto Sans Symbols"/>
              <a:buNone/>
            </a:pPr>
            <a:r>
              <a:rPr b="1" lang="en-CA" sz="1600" u="sng">
                <a:latin typeface="Constantia"/>
                <a:ea typeface="Constantia"/>
                <a:cs typeface="Constantia"/>
                <a:sym typeface="Constantia"/>
              </a:rPr>
              <a:t>STEP 5</a:t>
            </a:r>
            <a:r>
              <a:rPr lang="en-CA" sz="1600">
                <a:latin typeface="Constantia"/>
                <a:ea typeface="Constantia"/>
                <a:cs typeface="Constantia"/>
                <a:sym typeface="Constantia"/>
              </a:rPr>
              <a:t>    </a:t>
            </a:r>
            <a:endParaRPr sz="1600">
              <a:latin typeface="Constantia"/>
              <a:ea typeface="Constantia"/>
              <a:cs typeface="Constantia"/>
              <a:sym typeface="Constantia"/>
            </a:endParaRPr>
          </a:p>
          <a:p>
            <a:pPr indent="-330200" lvl="0" marL="457200" rtl="0">
              <a:spcBef>
                <a:spcPts val="440"/>
              </a:spcBef>
              <a:spcAft>
                <a:spcPts val="0"/>
              </a:spcAft>
              <a:buSzPts val="1600"/>
              <a:buFont typeface="Constantia"/>
              <a:buChar char="●"/>
            </a:pPr>
            <a:r>
              <a:rPr lang="en-CA" sz="1600">
                <a:latin typeface="Constantia"/>
                <a:ea typeface="Constantia"/>
                <a:cs typeface="Constantia"/>
                <a:sym typeface="Constantia"/>
              </a:rPr>
              <a:t>Boundary Review Steering Committee develops scenarios, and shares scenarios with the BRC for information and feedback.</a:t>
            </a:r>
            <a:endParaRPr sz="1600">
              <a:latin typeface="Constantia"/>
              <a:ea typeface="Constantia"/>
              <a:cs typeface="Constantia"/>
              <a:sym typeface="Constantia"/>
            </a:endParaRPr>
          </a:p>
          <a:p>
            <a:pPr indent="-330200" lvl="0" marL="457200" marR="0" rtl="0" algn="l">
              <a:lnSpc>
                <a:spcPct val="90000"/>
              </a:lnSpc>
              <a:spcBef>
                <a:spcPts val="0"/>
              </a:spcBef>
              <a:spcAft>
                <a:spcPts val="0"/>
              </a:spcAft>
              <a:buSzPts val="1600"/>
              <a:buFont typeface="Constantia"/>
              <a:buChar char="●"/>
            </a:pPr>
            <a:r>
              <a:rPr i="0" lang="en-CA" sz="1600" u="none">
                <a:solidFill>
                  <a:schemeClr val="dk1"/>
                </a:solidFill>
                <a:latin typeface="Constantia"/>
                <a:ea typeface="Constantia"/>
                <a:cs typeface="Constantia"/>
                <a:sym typeface="Constantia"/>
              </a:rPr>
              <a:t>Boundary Review Committee reviews scenarios and considers revisions, and makes suggestions to the Boundary Review Steering Committee. </a:t>
            </a:r>
            <a:r>
              <a:rPr lang="en-CA" sz="1600">
                <a:latin typeface="Constantia"/>
                <a:ea typeface="Constantia"/>
                <a:cs typeface="Constantia"/>
                <a:sym typeface="Constantia"/>
              </a:rPr>
              <a:t>  After public consultation (Jan. 9th) consider feedback from community</a:t>
            </a:r>
            <a:r>
              <a:rPr i="0" lang="en-CA" sz="1600" u="none">
                <a:solidFill>
                  <a:schemeClr val="dk1"/>
                </a:solidFill>
                <a:latin typeface="Constantia"/>
                <a:ea typeface="Constantia"/>
                <a:cs typeface="Constantia"/>
                <a:sym typeface="Constantia"/>
              </a:rPr>
              <a:t> for revisions.</a:t>
            </a:r>
            <a:endParaRPr sz="1600">
              <a:latin typeface="Constantia"/>
              <a:ea typeface="Constantia"/>
              <a:cs typeface="Constantia"/>
              <a:sym typeface="Constantia"/>
            </a:endParaRPr>
          </a:p>
          <a:p>
            <a:pPr indent="-330200" lvl="0" marL="457200" marR="0" rtl="0" algn="l">
              <a:lnSpc>
                <a:spcPct val="90000"/>
              </a:lnSpc>
              <a:spcBef>
                <a:spcPts val="0"/>
              </a:spcBef>
              <a:spcAft>
                <a:spcPts val="0"/>
              </a:spcAft>
              <a:buSzPts val="1600"/>
              <a:buFont typeface="Constantia"/>
              <a:buChar char="●"/>
            </a:pPr>
            <a:r>
              <a:rPr i="0" lang="en-CA" sz="1600" u="none">
                <a:solidFill>
                  <a:schemeClr val="dk1"/>
                </a:solidFill>
                <a:latin typeface="Constantia"/>
                <a:ea typeface="Constantia"/>
                <a:cs typeface="Constantia"/>
                <a:sym typeface="Constantia"/>
              </a:rPr>
              <a:t>BRSC receives feedback from BRC, along with community and make possible revisions to the </a:t>
            </a:r>
            <a:r>
              <a:rPr lang="en-CA" sz="1600">
                <a:latin typeface="Constantia"/>
                <a:ea typeface="Constantia"/>
                <a:cs typeface="Constantia"/>
                <a:sym typeface="Constantia"/>
              </a:rPr>
              <a:t>recommendations.</a:t>
            </a:r>
            <a:endParaRPr i="0" sz="1600" u="none">
              <a:solidFill>
                <a:schemeClr val="dk1"/>
              </a:solidFill>
              <a:latin typeface="Constantia"/>
              <a:ea typeface="Constantia"/>
              <a:cs typeface="Constantia"/>
              <a:sym typeface="Constantia"/>
            </a:endParaRPr>
          </a:p>
          <a:p>
            <a:pPr indent="0" lvl="0" marL="0" marR="0" rtl="0" algn="l">
              <a:lnSpc>
                <a:spcPct val="90000"/>
              </a:lnSpc>
              <a:spcBef>
                <a:spcPts val="440"/>
              </a:spcBef>
              <a:spcAft>
                <a:spcPts val="0"/>
              </a:spcAft>
              <a:buClr>
                <a:srgbClr val="0BD0D9"/>
              </a:buClr>
              <a:buFont typeface="Noto Sans Symbols"/>
              <a:buNone/>
            </a:pPr>
            <a:r>
              <a:rPr b="1" i="0" lang="en-CA" sz="1600" u="sng">
                <a:solidFill>
                  <a:schemeClr val="dk1"/>
                </a:solidFill>
                <a:latin typeface="Constantia"/>
                <a:ea typeface="Constantia"/>
                <a:cs typeface="Constantia"/>
                <a:sym typeface="Constantia"/>
              </a:rPr>
              <a:t>STEP </a:t>
            </a:r>
            <a:r>
              <a:rPr b="1" lang="en-CA" sz="1600" u="sng">
                <a:latin typeface="Constantia"/>
                <a:ea typeface="Constantia"/>
                <a:cs typeface="Constantia"/>
                <a:sym typeface="Constantia"/>
              </a:rPr>
              <a:t>6</a:t>
            </a:r>
            <a:r>
              <a:rPr i="0" lang="en-CA" sz="1600" u="none">
                <a:solidFill>
                  <a:schemeClr val="dk1"/>
                </a:solidFill>
                <a:latin typeface="Constantia"/>
                <a:ea typeface="Constantia"/>
                <a:cs typeface="Constantia"/>
                <a:sym typeface="Constantia"/>
              </a:rPr>
              <a:t>    </a:t>
            </a:r>
            <a:endParaRPr i="0" sz="1600" u="none">
              <a:solidFill>
                <a:schemeClr val="dk1"/>
              </a:solidFill>
              <a:latin typeface="Constantia"/>
              <a:ea typeface="Constantia"/>
              <a:cs typeface="Constantia"/>
              <a:sym typeface="Constantia"/>
            </a:endParaRPr>
          </a:p>
          <a:p>
            <a:pPr indent="-330200" lvl="0" marL="457200" marR="0" rtl="0" algn="l">
              <a:lnSpc>
                <a:spcPct val="90000"/>
              </a:lnSpc>
              <a:spcBef>
                <a:spcPts val="440"/>
              </a:spcBef>
              <a:spcAft>
                <a:spcPts val="0"/>
              </a:spcAft>
              <a:buSzPts val="1600"/>
              <a:buFont typeface="Constantia"/>
              <a:buChar char="●"/>
            </a:pPr>
            <a:r>
              <a:rPr lang="en-CA" sz="1600">
                <a:latin typeface="Constantia"/>
                <a:ea typeface="Constantia"/>
                <a:cs typeface="Constantia"/>
                <a:sym typeface="Constantia"/>
              </a:rPr>
              <a:t>Boundary Review Steering Committee makes recommendation to the Director.  </a:t>
            </a:r>
            <a:r>
              <a:rPr i="0" lang="en-CA" sz="1600" u="none">
                <a:solidFill>
                  <a:schemeClr val="dk1"/>
                </a:solidFill>
                <a:latin typeface="Constantia"/>
                <a:ea typeface="Constantia"/>
                <a:cs typeface="Constantia"/>
                <a:sym typeface="Constantia"/>
              </a:rPr>
              <a:t>The Superintendent responsible for the boundary review will write a report with the</a:t>
            </a:r>
            <a:r>
              <a:rPr lang="en-CA" sz="1600">
                <a:latin typeface="Constantia"/>
                <a:ea typeface="Constantia"/>
                <a:cs typeface="Constantia"/>
                <a:sym typeface="Constantia"/>
              </a:rPr>
              <a:t> </a:t>
            </a:r>
            <a:r>
              <a:rPr i="0" lang="en-CA" sz="1600" u="none">
                <a:solidFill>
                  <a:schemeClr val="dk1"/>
                </a:solidFill>
                <a:latin typeface="Constantia"/>
                <a:ea typeface="Constantia"/>
                <a:cs typeface="Constantia"/>
                <a:sym typeface="Constantia"/>
              </a:rPr>
              <a:t>recommended option</a:t>
            </a:r>
            <a:r>
              <a:rPr lang="en-CA" sz="1600">
                <a:latin typeface="Constantia"/>
                <a:ea typeface="Constantia"/>
                <a:cs typeface="Constantia"/>
                <a:sym typeface="Constantia"/>
              </a:rPr>
              <a:t>.   Director takes recommended option to Trustees and/or may revise the recommended option prior to taking it to Trustees.  Delegations to the Board occur within the timelines for the boundary review process. </a:t>
            </a:r>
            <a:r>
              <a:rPr b="1" lang="en-CA" sz="1600">
                <a:latin typeface="Constantia"/>
                <a:ea typeface="Constantia"/>
                <a:cs typeface="Constantia"/>
                <a:sym typeface="Constantia"/>
              </a:rPr>
              <a:t>Board of Trustees make the final decision</a:t>
            </a:r>
            <a:endParaRPr sz="1600">
              <a:latin typeface="Constantia"/>
              <a:ea typeface="Constantia"/>
              <a:cs typeface="Constantia"/>
              <a:sym typeface="Constantia"/>
            </a:endParaRPr>
          </a:p>
          <a:p>
            <a:pPr indent="0" lvl="0" marL="0" marR="0" rtl="0" algn="l">
              <a:lnSpc>
                <a:spcPct val="90000"/>
              </a:lnSpc>
              <a:spcBef>
                <a:spcPts val="440"/>
              </a:spcBef>
              <a:spcAft>
                <a:spcPts val="0"/>
              </a:spcAft>
              <a:buNone/>
            </a:pPr>
            <a:r>
              <a:rPr b="1" lang="en-CA" sz="1600" u="sng">
                <a:latin typeface="Constantia"/>
                <a:ea typeface="Constantia"/>
                <a:cs typeface="Constantia"/>
                <a:sym typeface="Constantia"/>
              </a:rPr>
              <a:t>STEP 7</a:t>
            </a:r>
            <a:endParaRPr b="1" sz="1600" u="sng">
              <a:latin typeface="Constantia"/>
              <a:ea typeface="Constantia"/>
              <a:cs typeface="Constantia"/>
              <a:sym typeface="Constantia"/>
            </a:endParaRPr>
          </a:p>
          <a:p>
            <a:pPr indent="-330200" lvl="0" marL="457200" marR="0" rtl="0" algn="l">
              <a:lnSpc>
                <a:spcPct val="90000"/>
              </a:lnSpc>
              <a:spcBef>
                <a:spcPts val="440"/>
              </a:spcBef>
              <a:spcAft>
                <a:spcPts val="0"/>
              </a:spcAft>
              <a:buSzPts val="1600"/>
              <a:buFont typeface="Constantia"/>
              <a:buChar char="●"/>
            </a:pPr>
            <a:r>
              <a:rPr lang="en-CA" sz="1600">
                <a:latin typeface="Constantia"/>
                <a:ea typeface="Constantia"/>
                <a:cs typeface="Constantia"/>
                <a:sym typeface="Constantia"/>
              </a:rPr>
              <a:t>The Integration Committee will plan for and implement the positive integration of students and staff affected by the boundary decision and relocation into their new school environment. The appropriate Superintendent of Education would act as the Chair of the Integration Committee</a:t>
            </a:r>
            <a:endParaRPr sz="1600">
              <a:latin typeface="Constantia"/>
              <a:ea typeface="Constantia"/>
              <a:cs typeface="Constantia"/>
              <a:sym typeface="Constantia"/>
            </a:endParaRPr>
          </a:p>
        </p:txBody>
      </p:sp>
      <p:pic>
        <p:nvPicPr>
          <p:cNvPr id="264" name="Shape 264"/>
          <p:cNvPicPr preferRelativeResize="0"/>
          <p:nvPr/>
        </p:nvPicPr>
        <p:blipFill rotWithShape="1">
          <a:blip r:embed="rId3">
            <a:alphaModFix/>
          </a:blip>
          <a:srcRect b="0" l="0" r="0" t="0"/>
          <a:stretch/>
        </p:blipFill>
        <p:spPr>
          <a:xfrm>
            <a:off x="8353688" y="2830825"/>
            <a:ext cx="371400" cy="396900"/>
          </a:xfrm>
          <a:prstGeom prst="rect">
            <a:avLst/>
          </a:prstGeom>
          <a:noFill/>
          <a:ln>
            <a:noFill/>
          </a:ln>
        </p:spPr>
      </p:pic>
      <p:pic>
        <p:nvPicPr>
          <p:cNvPr id="265" name="Shape 265"/>
          <p:cNvPicPr preferRelativeResize="0"/>
          <p:nvPr/>
        </p:nvPicPr>
        <p:blipFill rotWithShape="1">
          <a:blip r:embed="rId3">
            <a:alphaModFix/>
          </a:blip>
          <a:srcRect b="0" l="0" r="0" t="0"/>
          <a:stretch/>
        </p:blipFill>
        <p:spPr>
          <a:xfrm>
            <a:off x="8353688" y="868362"/>
            <a:ext cx="371400" cy="396900"/>
          </a:xfrm>
          <a:prstGeom prst="rect">
            <a:avLst/>
          </a:prstGeom>
          <a:noFill/>
          <a:ln>
            <a:noFill/>
          </a:ln>
        </p:spPr>
      </p:pic>
      <p:pic>
        <p:nvPicPr>
          <p:cNvPr id="266" name="Shape 266"/>
          <p:cNvPicPr preferRelativeResize="0"/>
          <p:nvPr/>
        </p:nvPicPr>
        <p:blipFill rotWithShape="1">
          <a:blip r:embed="rId3">
            <a:alphaModFix/>
          </a:blip>
          <a:srcRect b="0" l="0" r="0" t="0"/>
          <a:stretch/>
        </p:blipFill>
        <p:spPr>
          <a:xfrm>
            <a:off x="8353688" y="4656850"/>
            <a:ext cx="371400" cy="3969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0" name="Shape 270"/>
        <p:cNvGrpSpPr/>
        <p:nvPr/>
      </p:nvGrpSpPr>
      <p:grpSpPr>
        <a:xfrm>
          <a:off x="0" y="0"/>
          <a:ext cx="0" cy="0"/>
          <a:chOff x="0" y="0"/>
          <a:chExt cx="0" cy="0"/>
        </a:xfrm>
      </p:grpSpPr>
      <p:sp>
        <p:nvSpPr>
          <p:cNvPr id="271" name="Shape 271"/>
          <p:cNvSpPr txBox="1"/>
          <p:nvPr>
            <p:ph idx="4294967295" type="body"/>
          </p:nvPr>
        </p:nvSpPr>
        <p:spPr>
          <a:xfrm>
            <a:off x="457200" y="1712900"/>
            <a:ext cx="7842000" cy="4770300"/>
          </a:xfrm>
          <a:prstGeom prst="rect">
            <a:avLst/>
          </a:prstGeom>
          <a:noFill/>
          <a:ln>
            <a:noFill/>
          </a:ln>
        </p:spPr>
        <p:txBody>
          <a:bodyPr anchorCtr="0" anchor="t" bIns="45700" lIns="91425" rIns="91425" wrap="square" tIns="45700">
            <a:noAutofit/>
          </a:bodyPr>
          <a:lstStyle/>
          <a:p>
            <a:pPr indent="-273050" lvl="0" marL="273050" marR="0" rtl="0" algn="l">
              <a:lnSpc>
                <a:spcPct val="100000"/>
              </a:lnSpc>
              <a:spcBef>
                <a:spcPts val="0"/>
              </a:spcBef>
              <a:spcAft>
                <a:spcPts val="0"/>
              </a:spcAft>
              <a:buClr>
                <a:srgbClr val="0BD0D9"/>
              </a:buClr>
              <a:buFont typeface="Noto Sans Symbols"/>
              <a:buNone/>
            </a:pPr>
            <a:r>
              <a:rPr i="1" lang="en-CA" sz="1800" u="none">
                <a:solidFill>
                  <a:schemeClr val="dk1"/>
                </a:solidFill>
                <a:latin typeface="Constantia"/>
                <a:ea typeface="Constantia"/>
                <a:cs typeface="Constantia"/>
                <a:sym typeface="Constantia"/>
              </a:rPr>
              <a:t>	</a:t>
            </a:r>
            <a:r>
              <a:rPr i="0" lang="en-CA" sz="1800" u="none">
                <a:solidFill>
                  <a:schemeClr val="dk1"/>
                </a:solidFill>
                <a:latin typeface="Constantia"/>
                <a:ea typeface="Constantia"/>
                <a:cs typeface="Constantia"/>
                <a:sym typeface="Constantia"/>
              </a:rPr>
              <a:t>The BRC is established to examine the initial options generated by the Boundary Review Steering Committee and to have the opportunity to give feedback.</a:t>
            </a:r>
            <a:endParaRPr i="0" sz="1800" u="none">
              <a:solidFill>
                <a:schemeClr val="dk1"/>
              </a:solidFill>
              <a:latin typeface="Constantia"/>
              <a:ea typeface="Constantia"/>
              <a:cs typeface="Constantia"/>
              <a:sym typeface="Constantia"/>
            </a:endParaRPr>
          </a:p>
          <a:p>
            <a:pPr indent="-273050" lvl="0" marL="273050" marR="0" rtl="0" algn="l">
              <a:lnSpc>
                <a:spcPct val="100000"/>
              </a:lnSpc>
              <a:spcBef>
                <a:spcPts val="0"/>
              </a:spcBef>
              <a:spcAft>
                <a:spcPts val="0"/>
              </a:spcAft>
              <a:buClr>
                <a:srgbClr val="0BD0D9"/>
              </a:buClr>
              <a:buFont typeface="Noto Sans Symbols"/>
              <a:buNone/>
            </a:pPr>
            <a:r>
              <a:rPr i="1" lang="en-CA" sz="1400" u="none">
                <a:solidFill>
                  <a:schemeClr val="dk1"/>
                </a:solidFill>
                <a:latin typeface="Constantia"/>
                <a:ea typeface="Constantia"/>
                <a:cs typeface="Constantia"/>
                <a:sym typeface="Constantia"/>
              </a:rPr>
              <a:t> </a:t>
            </a:r>
            <a:endParaRPr i="1" sz="1600">
              <a:latin typeface="Constantia"/>
              <a:ea typeface="Constantia"/>
              <a:cs typeface="Constantia"/>
              <a:sym typeface="Constantia"/>
            </a:endParaRPr>
          </a:p>
          <a:p>
            <a:pPr indent="-229870" lvl="0" marL="273050" marR="0" rtl="0" algn="l">
              <a:lnSpc>
                <a:spcPct val="100000"/>
              </a:lnSpc>
              <a:spcBef>
                <a:spcPts val="480"/>
              </a:spcBef>
              <a:spcAft>
                <a:spcPts val="0"/>
              </a:spcAft>
              <a:buClr>
                <a:srgbClr val="0BD0D9"/>
              </a:buClr>
              <a:buSzPts val="1600"/>
              <a:buFont typeface="Constantia"/>
              <a:buChar char="●"/>
            </a:pPr>
            <a:r>
              <a:rPr i="1" lang="en-CA" sz="1600">
                <a:latin typeface="Constantia"/>
                <a:ea typeface="Constantia"/>
                <a:cs typeface="Constantia"/>
                <a:sym typeface="Constantia"/>
              </a:rPr>
              <a:t>Work collaboratively to examine the initial boundary options generated by the Steering Committee;</a:t>
            </a:r>
            <a:endParaRPr i="1" sz="1600">
              <a:latin typeface="Constantia"/>
              <a:ea typeface="Constantia"/>
              <a:cs typeface="Constantia"/>
              <a:sym typeface="Constantia"/>
            </a:endParaRPr>
          </a:p>
          <a:p>
            <a:pPr indent="-229870" lvl="0" marL="273050" marR="0" rtl="0" algn="l">
              <a:lnSpc>
                <a:spcPct val="100000"/>
              </a:lnSpc>
              <a:spcBef>
                <a:spcPts val="480"/>
              </a:spcBef>
              <a:spcAft>
                <a:spcPts val="0"/>
              </a:spcAft>
              <a:buClr>
                <a:srgbClr val="0BD0D9"/>
              </a:buClr>
              <a:buSzPts val="1600"/>
              <a:buFont typeface="Constantia"/>
              <a:buChar char="●"/>
            </a:pPr>
            <a:r>
              <a:rPr i="1" lang="en-CA" sz="1600">
                <a:latin typeface="Constantia"/>
                <a:ea typeface="Constantia"/>
                <a:cs typeface="Constantia"/>
                <a:sym typeface="Constantia"/>
              </a:rPr>
              <a:t>Provide detailed feedback on the initial options, request modifications or additional options, if required;</a:t>
            </a:r>
            <a:endParaRPr i="1" sz="1600">
              <a:latin typeface="Constantia"/>
              <a:ea typeface="Constantia"/>
              <a:cs typeface="Constantia"/>
              <a:sym typeface="Constantia"/>
            </a:endParaRPr>
          </a:p>
          <a:p>
            <a:pPr indent="-229870" lvl="0" marL="273050" marR="0" rtl="0" algn="l">
              <a:lnSpc>
                <a:spcPct val="100000"/>
              </a:lnSpc>
              <a:spcBef>
                <a:spcPts val="480"/>
              </a:spcBef>
              <a:spcAft>
                <a:spcPts val="0"/>
              </a:spcAft>
              <a:buClr>
                <a:srgbClr val="0BD0D9"/>
              </a:buClr>
              <a:buSzPts val="1600"/>
              <a:buFont typeface="Constantia"/>
              <a:buChar char="●"/>
            </a:pPr>
            <a:r>
              <a:rPr i="1" lang="en-CA" sz="1600">
                <a:latin typeface="Constantia"/>
                <a:ea typeface="Constantia"/>
                <a:cs typeface="Constantia"/>
                <a:sym typeface="Constantia"/>
              </a:rPr>
              <a:t>Over the course of a number of working meetings and based upon a set of agreed upon criteria, the committee will arrive at one or more preferred options;</a:t>
            </a:r>
            <a:endParaRPr i="1" sz="1600">
              <a:latin typeface="Constantia"/>
              <a:ea typeface="Constantia"/>
              <a:cs typeface="Constantia"/>
              <a:sym typeface="Constantia"/>
            </a:endParaRPr>
          </a:p>
          <a:p>
            <a:pPr indent="-229870" lvl="0" marL="273050" marR="0" rtl="0" algn="l">
              <a:lnSpc>
                <a:spcPct val="100000"/>
              </a:lnSpc>
              <a:spcBef>
                <a:spcPts val="480"/>
              </a:spcBef>
              <a:spcAft>
                <a:spcPts val="0"/>
              </a:spcAft>
              <a:buClr>
                <a:srgbClr val="0BD0D9"/>
              </a:buClr>
              <a:buSzPts val="1600"/>
              <a:buFont typeface="Constantia"/>
              <a:buChar char="●"/>
            </a:pPr>
            <a:r>
              <a:rPr i="1" lang="en-CA" sz="1600">
                <a:latin typeface="Constantia"/>
                <a:ea typeface="Constantia"/>
                <a:cs typeface="Constantia"/>
                <a:sym typeface="Constantia"/>
              </a:rPr>
              <a:t>Preferred option(s) submitted to the Steering Committee to be considered for</a:t>
            </a:r>
            <a:br>
              <a:rPr i="1" lang="en-CA" sz="1600">
                <a:latin typeface="Constantia"/>
                <a:ea typeface="Constantia"/>
                <a:cs typeface="Constantia"/>
                <a:sym typeface="Constantia"/>
              </a:rPr>
            </a:br>
            <a:r>
              <a:rPr i="1" lang="en-CA" sz="1600">
                <a:latin typeface="Constantia"/>
                <a:ea typeface="Constantia"/>
                <a:cs typeface="Constantia"/>
                <a:sym typeface="Constantia"/>
              </a:rPr>
              <a:t>recommendation to Administrative Council and the Director;</a:t>
            </a:r>
            <a:endParaRPr i="1" sz="1600">
              <a:latin typeface="Constantia"/>
              <a:ea typeface="Constantia"/>
              <a:cs typeface="Constantia"/>
              <a:sym typeface="Constantia"/>
            </a:endParaRPr>
          </a:p>
          <a:p>
            <a:pPr indent="-229870" lvl="0" marL="273050" marR="0" rtl="0" algn="l">
              <a:lnSpc>
                <a:spcPct val="100000"/>
              </a:lnSpc>
              <a:spcBef>
                <a:spcPts val="480"/>
              </a:spcBef>
              <a:spcAft>
                <a:spcPts val="0"/>
              </a:spcAft>
              <a:buClr>
                <a:srgbClr val="0BD0D9"/>
              </a:buClr>
              <a:buSzPts val="1600"/>
              <a:buFont typeface="Constantia"/>
              <a:buChar char="●"/>
            </a:pPr>
            <a:r>
              <a:rPr i="1" lang="en-CA" sz="1600">
                <a:latin typeface="Constantia"/>
                <a:ea typeface="Constantia"/>
                <a:cs typeface="Constantia"/>
                <a:sym typeface="Constantia"/>
              </a:rPr>
              <a:t>Final recommendations will be developed through a consensus process;</a:t>
            </a:r>
            <a:endParaRPr i="1" sz="1600">
              <a:latin typeface="Constantia"/>
              <a:ea typeface="Constantia"/>
              <a:cs typeface="Constantia"/>
              <a:sym typeface="Constantia"/>
            </a:endParaRPr>
          </a:p>
          <a:p>
            <a:pPr indent="-229870" lvl="0" marL="273050" marR="0" rtl="0" algn="l">
              <a:lnSpc>
                <a:spcPct val="100000"/>
              </a:lnSpc>
              <a:spcBef>
                <a:spcPts val="480"/>
              </a:spcBef>
              <a:spcAft>
                <a:spcPts val="0"/>
              </a:spcAft>
              <a:buClr>
                <a:srgbClr val="0BD0D9"/>
              </a:buClr>
              <a:buSzPts val="1600"/>
              <a:buFont typeface="Constantia"/>
              <a:buChar char="●"/>
            </a:pPr>
            <a:r>
              <a:rPr i="1" lang="en-CA" sz="1600">
                <a:latin typeface="Constantia"/>
                <a:ea typeface="Constantia"/>
                <a:cs typeface="Constantia"/>
                <a:sym typeface="Constantia"/>
              </a:rPr>
              <a:t>Parent representatives speak on behalf of all students, regardless of school, program, or grade;</a:t>
            </a:r>
            <a:endParaRPr i="1" sz="1600">
              <a:latin typeface="Constantia"/>
              <a:ea typeface="Constantia"/>
              <a:cs typeface="Constantia"/>
              <a:sym typeface="Constantia"/>
            </a:endParaRPr>
          </a:p>
          <a:p>
            <a:pPr indent="-229870" lvl="0" marL="273050" marR="0" rtl="0" algn="l">
              <a:lnSpc>
                <a:spcPct val="100000"/>
              </a:lnSpc>
              <a:spcBef>
                <a:spcPts val="480"/>
              </a:spcBef>
              <a:spcAft>
                <a:spcPts val="0"/>
              </a:spcAft>
              <a:buClr>
                <a:srgbClr val="0BD0D9"/>
              </a:buClr>
              <a:buSzPts val="1600"/>
              <a:buFont typeface="Constantia"/>
              <a:buChar char="●"/>
            </a:pPr>
            <a:r>
              <a:rPr i="1" lang="en-CA" sz="1600">
                <a:latin typeface="Constantia"/>
                <a:ea typeface="Constantia"/>
                <a:cs typeface="Constantia"/>
                <a:sym typeface="Constantia"/>
              </a:rPr>
              <a:t>Staff’s role on the committee is as a resource - to respond to inquiries and to provide</a:t>
            </a:r>
            <a:br>
              <a:rPr i="1" lang="en-CA" sz="1600">
                <a:latin typeface="Constantia"/>
                <a:ea typeface="Constantia"/>
                <a:cs typeface="Constantia"/>
                <a:sym typeface="Constantia"/>
              </a:rPr>
            </a:br>
            <a:r>
              <a:rPr i="1" lang="en-CA" sz="1600">
                <a:latin typeface="Constantia"/>
                <a:ea typeface="Constantia"/>
                <a:cs typeface="Constantia"/>
                <a:sym typeface="Constantia"/>
              </a:rPr>
              <a:t>committee members with the data and administrative experience required to assess options.</a:t>
            </a:r>
            <a:endParaRPr i="1" sz="1600">
              <a:latin typeface="Constantia"/>
              <a:ea typeface="Constantia"/>
              <a:cs typeface="Constantia"/>
              <a:sym typeface="Constantia"/>
            </a:endParaRPr>
          </a:p>
          <a:p>
            <a:pPr indent="-128270" lvl="0" marL="273050" marR="0" rtl="0" algn="l">
              <a:spcBef>
                <a:spcPts val="480"/>
              </a:spcBef>
              <a:spcAft>
                <a:spcPts val="0"/>
              </a:spcAft>
              <a:buClr>
                <a:srgbClr val="0BD0D9"/>
              </a:buClr>
              <a:buSzPts val="2280"/>
              <a:buFont typeface="Noto Sans Symbols"/>
              <a:buNone/>
            </a:pPr>
            <a:r>
              <a:t/>
            </a:r>
            <a:endParaRPr i="1" sz="1400" u="none">
              <a:solidFill>
                <a:schemeClr val="dk1"/>
              </a:solidFill>
              <a:latin typeface="Constantia"/>
              <a:ea typeface="Constantia"/>
              <a:cs typeface="Constantia"/>
              <a:sym typeface="Constantia"/>
            </a:endParaRPr>
          </a:p>
        </p:txBody>
      </p:sp>
      <p:sp>
        <p:nvSpPr>
          <p:cNvPr id="272" name="Shape 272"/>
          <p:cNvSpPr txBox="1"/>
          <p:nvPr/>
        </p:nvSpPr>
        <p:spPr>
          <a:xfrm>
            <a:off x="673100" y="747712"/>
            <a:ext cx="7777200" cy="7017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2"/>
              </a:buClr>
              <a:buFont typeface="Calibri"/>
              <a:buNone/>
            </a:pPr>
            <a:r>
              <a:rPr b="0" i="0" lang="en-CA" sz="4000" u="none">
                <a:solidFill>
                  <a:schemeClr val="dk2"/>
                </a:solidFill>
                <a:latin typeface="Calibri"/>
                <a:ea typeface="Calibri"/>
                <a:cs typeface="Calibri"/>
                <a:sym typeface="Calibri"/>
              </a:rPr>
              <a:t>Role of Boundary Review Committee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6" name="Shape 276"/>
        <p:cNvGrpSpPr/>
        <p:nvPr/>
      </p:nvGrpSpPr>
      <p:grpSpPr>
        <a:xfrm>
          <a:off x="0" y="0"/>
          <a:ext cx="0" cy="0"/>
          <a:chOff x="0" y="0"/>
          <a:chExt cx="0" cy="0"/>
        </a:xfrm>
      </p:grpSpPr>
      <p:sp>
        <p:nvSpPr>
          <p:cNvPr id="277" name="Shape 277"/>
          <p:cNvSpPr txBox="1"/>
          <p:nvPr/>
        </p:nvSpPr>
        <p:spPr>
          <a:xfrm>
            <a:off x="7924800" y="6356350"/>
            <a:ext cx="762000" cy="365125"/>
          </a:xfrm>
          <a:prstGeom prst="rect">
            <a:avLst/>
          </a:prstGeom>
          <a:noFill/>
          <a:ln>
            <a:noFill/>
          </a:ln>
        </p:spPr>
        <p:txBody>
          <a:bodyPr anchorCtr="0" anchor="b" bIns="0" lIns="0" rIns="0" wrap="square" tIns="0">
            <a:noAutofit/>
          </a:bodyPr>
          <a:lstStyle/>
          <a:p>
            <a:pPr indent="0" lvl="0" marL="0" marR="0" rtl="0" algn="r">
              <a:lnSpc>
                <a:spcPct val="100000"/>
              </a:lnSpc>
              <a:spcBef>
                <a:spcPts val="0"/>
              </a:spcBef>
              <a:spcAft>
                <a:spcPts val="0"/>
              </a:spcAft>
              <a:buClr>
                <a:srgbClr val="045C75"/>
              </a:buClr>
              <a:buFont typeface="Constantia"/>
              <a:buNone/>
            </a:pPr>
            <a:fld id="{00000000-1234-1234-1234-123412341234}" type="slidenum">
              <a:rPr b="0" i="0" lang="en-CA" sz="1200" u="none">
                <a:solidFill>
                  <a:srgbClr val="045C75"/>
                </a:solidFill>
                <a:latin typeface="Constantia"/>
                <a:ea typeface="Constantia"/>
                <a:cs typeface="Constantia"/>
                <a:sym typeface="Constantia"/>
              </a:rPr>
              <a:t>‹#›</a:t>
            </a:fld>
            <a:endParaRPr/>
          </a:p>
        </p:txBody>
      </p:sp>
      <p:sp>
        <p:nvSpPr>
          <p:cNvPr id="278" name="Shape 278"/>
          <p:cNvSpPr txBox="1"/>
          <p:nvPr>
            <p:ph type="title"/>
          </p:nvPr>
        </p:nvSpPr>
        <p:spPr>
          <a:xfrm>
            <a:off x="457200" y="704850"/>
            <a:ext cx="8229600" cy="1143000"/>
          </a:xfrm>
          <a:prstGeom prst="rect">
            <a:avLst/>
          </a:prstGeom>
          <a:noFill/>
          <a:ln>
            <a:noFill/>
          </a:ln>
        </p:spPr>
        <p:txBody>
          <a:bodyPr anchorCtr="0" anchor="b" bIns="0" lIns="0" rIns="0" wrap="square" tIns="45700">
            <a:noAutofit/>
          </a:bodyPr>
          <a:lstStyle/>
          <a:p>
            <a:pPr indent="0" lvl="0" marL="0" marR="0" rtl="0" algn="ctr">
              <a:lnSpc>
                <a:spcPct val="100000"/>
              </a:lnSpc>
              <a:spcBef>
                <a:spcPts val="0"/>
              </a:spcBef>
              <a:spcAft>
                <a:spcPts val="0"/>
              </a:spcAft>
              <a:buClr>
                <a:schemeClr val="dk2"/>
              </a:buClr>
              <a:buFont typeface="Calibri"/>
              <a:buNone/>
            </a:pPr>
            <a:r>
              <a:rPr b="0" i="0" lang="en-CA" sz="4000" u="none" cap="none" strike="noStrike">
                <a:solidFill>
                  <a:schemeClr val="dk2"/>
                </a:solidFill>
                <a:latin typeface="Calibri"/>
                <a:ea typeface="Calibri"/>
                <a:cs typeface="Calibri"/>
                <a:sym typeface="Calibri"/>
              </a:rPr>
              <a:t>The Boundary Review Process</a:t>
            </a:r>
            <a:br>
              <a:rPr b="0" i="0" lang="en-CA" sz="4000" u="none" cap="none" strike="noStrike">
                <a:solidFill>
                  <a:schemeClr val="dk2"/>
                </a:solidFill>
                <a:latin typeface="Calibri"/>
                <a:ea typeface="Calibri"/>
                <a:cs typeface="Calibri"/>
                <a:sym typeface="Calibri"/>
              </a:rPr>
            </a:br>
            <a:r>
              <a:rPr b="0" i="0" lang="en-CA" sz="4000" u="none" cap="none" strike="noStrike">
                <a:solidFill>
                  <a:schemeClr val="dk2"/>
                </a:solidFill>
                <a:latin typeface="Calibri"/>
                <a:ea typeface="Calibri"/>
                <a:cs typeface="Calibri"/>
                <a:sym typeface="Calibri"/>
              </a:rPr>
              <a:t>(</a:t>
            </a:r>
            <a:r>
              <a:rPr b="0" i="0" lang="en-CA" sz="3200" u="none" cap="none" strike="noStrike">
                <a:solidFill>
                  <a:schemeClr val="dk2"/>
                </a:solidFill>
                <a:latin typeface="Calibri"/>
                <a:ea typeface="Calibri"/>
                <a:cs typeface="Calibri"/>
                <a:sym typeface="Calibri"/>
              </a:rPr>
              <a:t>BRC Parent Perspective)</a:t>
            </a:r>
            <a:endParaRPr/>
          </a:p>
        </p:txBody>
      </p:sp>
      <p:sp>
        <p:nvSpPr>
          <p:cNvPr id="279" name="Shape 279"/>
          <p:cNvSpPr txBox="1"/>
          <p:nvPr>
            <p:ph idx="1" type="body"/>
          </p:nvPr>
        </p:nvSpPr>
        <p:spPr>
          <a:xfrm>
            <a:off x="457200" y="1935162"/>
            <a:ext cx="8229600" cy="43893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480"/>
              </a:spcBef>
              <a:spcAft>
                <a:spcPts val="0"/>
              </a:spcAft>
              <a:buNone/>
            </a:pPr>
            <a:r>
              <a:t/>
            </a:r>
            <a:endParaRPr sz="2400"/>
          </a:p>
          <a:p>
            <a:pPr indent="-273050" lvl="0" marL="273050" marR="0" rtl="0" algn="l">
              <a:lnSpc>
                <a:spcPct val="100000"/>
              </a:lnSpc>
              <a:spcBef>
                <a:spcPts val="480"/>
              </a:spcBef>
              <a:spcAft>
                <a:spcPts val="0"/>
              </a:spcAft>
              <a:buClr>
                <a:srgbClr val="0BD0D9"/>
              </a:buClr>
              <a:buSzPts val="2280"/>
              <a:buFont typeface="Noto Sans Symbols"/>
              <a:buChar char="●"/>
            </a:pPr>
            <a:r>
              <a:rPr lang="en-CA" sz="2400"/>
              <a:t>Ian Simpson</a:t>
            </a:r>
            <a:r>
              <a:rPr lang="en-CA" sz="2400"/>
              <a:t> - School Council Co-Chair - PL Robertson PS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4" name="Shape 284"/>
        <p:cNvGrpSpPr/>
        <p:nvPr/>
      </p:nvGrpSpPr>
      <p:grpSpPr>
        <a:xfrm>
          <a:off x="0" y="0"/>
          <a:ext cx="0" cy="0"/>
          <a:chOff x="0" y="0"/>
          <a:chExt cx="0" cy="0"/>
        </a:xfrm>
      </p:grpSpPr>
      <p:sp>
        <p:nvSpPr>
          <p:cNvPr id="285" name="Shape 285"/>
          <p:cNvSpPr txBox="1"/>
          <p:nvPr>
            <p:ph type="title"/>
          </p:nvPr>
        </p:nvSpPr>
        <p:spPr>
          <a:xfrm>
            <a:off x="457200" y="704850"/>
            <a:ext cx="8229600" cy="1143000"/>
          </a:xfrm>
          <a:prstGeom prst="rect">
            <a:avLst/>
          </a:prstGeom>
        </p:spPr>
        <p:txBody>
          <a:bodyPr anchorCtr="0" anchor="b" bIns="91425" lIns="91425" rIns="91425" wrap="square" tIns="91425">
            <a:noAutofit/>
          </a:bodyPr>
          <a:lstStyle/>
          <a:p>
            <a:pPr indent="0" lvl="0" marL="0">
              <a:spcBef>
                <a:spcPts val="0"/>
              </a:spcBef>
              <a:spcAft>
                <a:spcPts val="0"/>
              </a:spcAft>
              <a:buNone/>
            </a:pPr>
            <a:r>
              <a:rPr lang="en-CA"/>
              <a:t>Scenarios</a:t>
            </a:r>
            <a:endParaRPr/>
          </a:p>
        </p:txBody>
      </p:sp>
      <p:sp>
        <p:nvSpPr>
          <p:cNvPr id="286" name="Shape 286"/>
          <p:cNvSpPr txBox="1"/>
          <p:nvPr>
            <p:ph idx="1" type="body"/>
          </p:nvPr>
        </p:nvSpPr>
        <p:spPr>
          <a:xfrm>
            <a:off x="457200" y="1935162"/>
            <a:ext cx="8229600" cy="4389300"/>
          </a:xfrm>
          <a:prstGeom prst="rect">
            <a:avLst/>
          </a:prstGeom>
          <a:noFill/>
          <a:ln>
            <a:noFill/>
          </a:ln>
        </p:spPr>
        <p:txBody>
          <a:bodyPr anchorCtr="0" anchor="t" bIns="45700" lIns="91425" rIns="91425" wrap="square" tIns="45700">
            <a:noAutofit/>
          </a:bodyPr>
          <a:lstStyle/>
          <a:p>
            <a:pPr indent="-385445" lvl="0" marL="457200" rtl="0">
              <a:spcBef>
                <a:spcPts val="520"/>
              </a:spcBef>
              <a:spcAft>
                <a:spcPts val="0"/>
              </a:spcAft>
              <a:buClr>
                <a:srgbClr val="000000"/>
              </a:buClr>
              <a:buSzPts val="2470"/>
              <a:buChar char="●"/>
            </a:pPr>
            <a:r>
              <a:rPr lang="en-CA">
                <a:solidFill>
                  <a:srgbClr val="000000"/>
                </a:solidFill>
              </a:rPr>
              <a:t>The Boundary Review Steering Committee and Boundary Review Committee met regularly to explore and assess all possible boundary scenarios. </a:t>
            </a:r>
            <a:endParaRPr>
              <a:solidFill>
                <a:srgbClr val="000000"/>
              </a:solidFill>
            </a:endParaRPr>
          </a:p>
          <a:p>
            <a:pPr indent="0" lvl="0" marL="0" rtl="0">
              <a:spcBef>
                <a:spcPts val="520"/>
              </a:spcBef>
              <a:spcAft>
                <a:spcPts val="0"/>
              </a:spcAft>
              <a:buNone/>
            </a:pPr>
            <a:r>
              <a:t/>
            </a:r>
            <a:endParaRPr>
              <a:solidFill>
                <a:srgbClr val="000000"/>
              </a:solidFill>
            </a:endParaRPr>
          </a:p>
          <a:p>
            <a:pPr indent="-385445" lvl="0" marL="457200" rtl="0">
              <a:spcBef>
                <a:spcPts val="520"/>
              </a:spcBef>
              <a:spcAft>
                <a:spcPts val="0"/>
              </a:spcAft>
              <a:buClr>
                <a:srgbClr val="000000"/>
              </a:buClr>
              <a:buSzPts val="2470"/>
              <a:buChar char="●"/>
            </a:pPr>
            <a:r>
              <a:rPr lang="en-CA">
                <a:solidFill>
                  <a:srgbClr val="000000"/>
                </a:solidFill>
              </a:rPr>
              <a:t>Over the course of </a:t>
            </a:r>
            <a:r>
              <a:rPr lang="en-CA">
                <a:solidFill>
                  <a:srgbClr val="000000"/>
                </a:solidFill>
              </a:rPr>
              <a:t>4</a:t>
            </a:r>
            <a:r>
              <a:rPr lang="en-CA">
                <a:solidFill>
                  <a:srgbClr val="000000"/>
                </a:solidFill>
              </a:rPr>
              <a:t> meetings, the Boundary Review Committee considered </a:t>
            </a:r>
            <a:r>
              <a:rPr lang="en-CA">
                <a:solidFill>
                  <a:srgbClr val="000000"/>
                </a:solidFill>
              </a:rPr>
              <a:t>22</a:t>
            </a:r>
            <a:r>
              <a:rPr lang="en-CA">
                <a:solidFill>
                  <a:srgbClr val="000000"/>
                </a:solidFill>
              </a:rPr>
              <a:t> </a:t>
            </a:r>
            <a:r>
              <a:rPr lang="en-CA">
                <a:solidFill>
                  <a:srgbClr val="000000"/>
                </a:solidFill>
              </a:rPr>
              <a:t>sce</a:t>
            </a:r>
            <a:r>
              <a:rPr lang="en-CA">
                <a:solidFill>
                  <a:srgbClr val="000000"/>
                </a:solidFill>
              </a:rPr>
              <a:t>narios and have recommended 4 scenarios to the steering committee.</a:t>
            </a:r>
            <a:endParaRPr>
              <a:solidFill>
                <a:srgbClr val="000000"/>
              </a:solidFill>
            </a:endParaRPr>
          </a:p>
          <a:p>
            <a:pPr indent="0" lvl="0" marL="0" rtl="0">
              <a:spcBef>
                <a:spcPts val="520"/>
              </a:spcBef>
              <a:spcAft>
                <a:spcPts val="0"/>
              </a:spcAft>
              <a:buNone/>
            </a:pPr>
            <a:r>
              <a:t/>
            </a:r>
            <a:endParaRPr>
              <a:solidFill>
                <a:srgbClr val="000000"/>
              </a:solidFill>
            </a:endParaRPr>
          </a:p>
          <a:p>
            <a:pPr indent="-385445" lvl="0" marL="457200" rtl="0">
              <a:spcBef>
                <a:spcPts val="520"/>
              </a:spcBef>
              <a:spcAft>
                <a:spcPts val="0"/>
              </a:spcAft>
              <a:buClr>
                <a:srgbClr val="000000"/>
              </a:buClr>
              <a:buSzPts val="2470"/>
              <a:buChar char="●"/>
            </a:pPr>
            <a:r>
              <a:rPr lang="en-CA">
                <a:solidFill>
                  <a:srgbClr val="000000"/>
                </a:solidFill>
              </a:rPr>
              <a:t>All boundary scenarios are available on the Board website (www.hdsb.ca</a:t>
            </a:r>
            <a:r>
              <a:rPr lang="en-CA">
                <a:solidFill>
                  <a:srgbClr val="000000"/>
                </a:solidFill>
              </a:rPr>
              <a:t>)</a:t>
            </a:r>
            <a:endParaRPr>
              <a:solidFill>
                <a:srgbClr val="00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1" name="Shape 291"/>
        <p:cNvGrpSpPr/>
        <p:nvPr/>
      </p:nvGrpSpPr>
      <p:grpSpPr>
        <a:xfrm>
          <a:off x="0" y="0"/>
          <a:ext cx="0" cy="0"/>
          <a:chOff x="0" y="0"/>
          <a:chExt cx="0" cy="0"/>
        </a:xfrm>
      </p:grpSpPr>
      <p:sp>
        <p:nvSpPr>
          <p:cNvPr id="292" name="Shape 292"/>
          <p:cNvSpPr txBox="1"/>
          <p:nvPr>
            <p:ph idx="1" type="body"/>
          </p:nvPr>
        </p:nvSpPr>
        <p:spPr>
          <a:xfrm>
            <a:off x="457200" y="1782750"/>
            <a:ext cx="8229600" cy="4587900"/>
          </a:xfrm>
          <a:prstGeom prst="rect">
            <a:avLst/>
          </a:prstGeom>
        </p:spPr>
        <p:txBody>
          <a:bodyPr anchorCtr="0" anchor="t" bIns="91425" lIns="91425" rIns="91425" wrap="square" tIns="91425">
            <a:noAutofit/>
          </a:bodyPr>
          <a:lstStyle/>
          <a:p>
            <a:pPr indent="-342900" lvl="0" marL="457200" rtl="0">
              <a:spcBef>
                <a:spcPts val="520"/>
              </a:spcBef>
              <a:spcAft>
                <a:spcPts val="0"/>
              </a:spcAft>
              <a:buSzPts val="1800"/>
              <a:buChar char="●"/>
            </a:pPr>
            <a:r>
              <a:rPr b="1" lang="en-CA" sz="1800"/>
              <a:t>Milton #10 - </a:t>
            </a:r>
            <a:r>
              <a:rPr lang="en-CA" sz="1800"/>
              <a:t>Opens as a dual track school</a:t>
            </a:r>
            <a:endParaRPr sz="1800"/>
          </a:p>
          <a:p>
            <a:pPr indent="-342900" lvl="1" marL="914400" rtl="0">
              <a:spcBef>
                <a:spcPts val="0"/>
              </a:spcBef>
              <a:spcAft>
                <a:spcPts val="0"/>
              </a:spcAft>
              <a:buSzPts val="1800"/>
              <a:buChar char="●"/>
            </a:pPr>
            <a:r>
              <a:rPr i="1" lang="en-CA" sz="1800"/>
              <a:t>FI </a:t>
            </a:r>
            <a:r>
              <a:rPr lang="en-CA" sz="1800"/>
              <a:t>to be phased in starting with grade 2, September 2018. One grade added per subsequent year</a:t>
            </a:r>
            <a:endParaRPr sz="1800"/>
          </a:p>
          <a:p>
            <a:pPr indent="-342900" lvl="0" marL="457200" rtl="0">
              <a:spcBef>
                <a:spcPts val="0"/>
              </a:spcBef>
              <a:spcAft>
                <a:spcPts val="0"/>
              </a:spcAft>
              <a:buSzPts val="1800"/>
              <a:buChar char="●"/>
            </a:pPr>
            <a:r>
              <a:rPr b="1" lang="en-CA" sz="1800"/>
              <a:t>Anne J MacArthur</a:t>
            </a:r>
            <a:r>
              <a:rPr lang="en-CA" sz="1800"/>
              <a:t> -  The </a:t>
            </a:r>
            <a:r>
              <a:rPr i="1" lang="en-CA" sz="1800"/>
              <a:t>English catchment</a:t>
            </a:r>
            <a:r>
              <a:rPr lang="en-CA" sz="1800"/>
              <a:t> expands west of Bronte Street South to CNR Track, north of the gas pipeline.</a:t>
            </a:r>
            <a:endParaRPr sz="1800"/>
          </a:p>
          <a:p>
            <a:pPr indent="-342900" lvl="1" marL="914400" rtl="0">
              <a:spcBef>
                <a:spcPts val="0"/>
              </a:spcBef>
              <a:spcAft>
                <a:spcPts val="0"/>
              </a:spcAft>
              <a:buSzPts val="1800"/>
              <a:buChar char="●"/>
            </a:pPr>
            <a:r>
              <a:rPr lang="en-CA" sz="1800"/>
              <a:t>The </a:t>
            </a:r>
            <a:r>
              <a:rPr i="1" lang="en-CA" sz="1800"/>
              <a:t>FI catchment</a:t>
            </a:r>
            <a:r>
              <a:rPr lang="en-CA" sz="1800"/>
              <a:t> to expand south to Louis St. Laurent Blvd between Bronte Street South and Regional Road 25. </a:t>
            </a:r>
            <a:r>
              <a:rPr i="1" lang="en-CA" sz="1800"/>
              <a:t>Current FI students will remain at Anne J. MacArthur PS</a:t>
            </a:r>
            <a:endParaRPr i="1" sz="1800"/>
          </a:p>
          <a:p>
            <a:pPr indent="-342900" lvl="0" marL="457200" rtl="0">
              <a:spcBef>
                <a:spcPts val="0"/>
              </a:spcBef>
              <a:spcAft>
                <a:spcPts val="0"/>
              </a:spcAft>
              <a:buSzPts val="1800"/>
              <a:buChar char="●"/>
            </a:pPr>
            <a:r>
              <a:rPr b="1" lang="en-CA" sz="1800"/>
              <a:t>Boyne - </a:t>
            </a:r>
            <a:r>
              <a:rPr lang="en-CA" sz="1800"/>
              <a:t>catchment north of Louis St. Laurent Blvd between the CNR tracks and Bronte Street South, north of the gas pipelines to be re‐directed to AJM PS.  All other areas north of Louis St. Laurent Blvd and currently attend Boyne PS remain at Boyne PS. The area bounded by Louis St. Laurent Blvd, CNR tracks, Whitlock Avenue, and Bronte Street South to remain at Boyne PS</a:t>
            </a:r>
            <a:endParaRPr sz="1800"/>
          </a:p>
          <a:p>
            <a:pPr indent="-342900" lvl="0" marL="457200" rtl="0">
              <a:spcBef>
                <a:spcPts val="0"/>
              </a:spcBef>
              <a:spcAft>
                <a:spcPts val="0"/>
              </a:spcAft>
              <a:buSzPts val="1800"/>
              <a:buChar char="●"/>
            </a:pPr>
            <a:r>
              <a:rPr b="1" lang="en-CA" sz="1800"/>
              <a:t>Tiger Jeet Singh - </a:t>
            </a:r>
            <a:r>
              <a:rPr lang="en-CA" sz="1800"/>
              <a:t>New development area(south of Derry, east of Regional 25) redirected to Milton #10</a:t>
            </a:r>
            <a:endParaRPr sz="1800"/>
          </a:p>
          <a:p>
            <a:pPr indent="-342900" lvl="0" marL="457200">
              <a:spcBef>
                <a:spcPts val="0"/>
              </a:spcBef>
              <a:spcAft>
                <a:spcPts val="0"/>
              </a:spcAft>
              <a:buSzPts val="1800"/>
              <a:buChar char="●"/>
            </a:pPr>
            <a:r>
              <a:rPr lang="en-CA" sz="1800"/>
              <a:t>No change to </a:t>
            </a:r>
            <a:r>
              <a:rPr b="1" lang="en-CA" sz="1800"/>
              <a:t>PL Robertson</a:t>
            </a:r>
            <a:endParaRPr b="1" sz="1800"/>
          </a:p>
          <a:p>
            <a:pPr indent="-116204" lvl="0" marL="273050">
              <a:spcBef>
                <a:spcPts val="520"/>
              </a:spcBef>
              <a:spcAft>
                <a:spcPts val="0"/>
              </a:spcAft>
              <a:buNone/>
            </a:pPr>
            <a:r>
              <a:t/>
            </a:r>
            <a:endParaRPr/>
          </a:p>
        </p:txBody>
      </p:sp>
      <p:sp>
        <p:nvSpPr>
          <p:cNvPr id="293" name="Shape 293"/>
          <p:cNvSpPr txBox="1"/>
          <p:nvPr>
            <p:ph type="title"/>
          </p:nvPr>
        </p:nvSpPr>
        <p:spPr>
          <a:xfrm>
            <a:off x="457200" y="704850"/>
            <a:ext cx="8229600" cy="1143000"/>
          </a:xfrm>
          <a:prstGeom prst="rect">
            <a:avLst/>
          </a:prstGeom>
        </p:spPr>
        <p:txBody>
          <a:bodyPr anchorCtr="0" anchor="b" bIns="91425" lIns="91425" rIns="91425" wrap="square" tIns="91425">
            <a:noAutofit/>
          </a:bodyPr>
          <a:lstStyle/>
          <a:p>
            <a:pPr indent="0" lvl="0" marL="0" rtl="0">
              <a:spcBef>
                <a:spcPts val="0"/>
              </a:spcBef>
              <a:spcAft>
                <a:spcPts val="0"/>
              </a:spcAft>
              <a:buNone/>
            </a:pPr>
            <a:r>
              <a:rPr lang="en-CA"/>
              <a:t>Scenarios - 1e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8" name="Shape 298"/>
        <p:cNvGrpSpPr/>
        <p:nvPr/>
      </p:nvGrpSpPr>
      <p:grpSpPr>
        <a:xfrm>
          <a:off x="0" y="0"/>
          <a:ext cx="0" cy="0"/>
          <a:chOff x="0" y="0"/>
          <a:chExt cx="0" cy="0"/>
        </a:xfrm>
      </p:grpSpPr>
      <p:pic>
        <p:nvPicPr>
          <p:cNvPr id="299" name="Shape 299"/>
          <p:cNvPicPr preferRelativeResize="0"/>
          <p:nvPr/>
        </p:nvPicPr>
        <p:blipFill>
          <a:blip r:embed="rId3">
            <a:alphaModFix/>
          </a:blip>
          <a:stretch>
            <a:fillRect/>
          </a:stretch>
        </p:blipFill>
        <p:spPr>
          <a:xfrm>
            <a:off x="0" y="0"/>
            <a:ext cx="5412449" cy="3420574"/>
          </a:xfrm>
          <a:prstGeom prst="rect">
            <a:avLst/>
          </a:prstGeom>
          <a:noFill/>
          <a:ln>
            <a:noFill/>
          </a:ln>
        </p:spPr>
      </p:pic>
      <p:pic>
        <p:nvPicPr>
          <p:cNvPr id="300" name="Shape 300"/>
          <p:cNvPicPr preferRelativeResize="0"/>
          <p:nvPr/>
        </p:nvPicPr>
        <p:blipFill>
          <a:blip r:embed="rId4">
            <a:alphaModFix/>
          </a:blip>
          <a:stretch>
            <a:fillRect/>
          </a:stretch>
        </p:blipFill>
        <p:spPr>
          <a:xfrm>
            <a:off x="3540418" y="3420575"/>
            <a:ext cx="5603582" cy="3520349"/>
          </a:xfrm>
          <a:prstGeom prst="rect">
            <a:avLst/>
          </a:prstGeom>
          <a:noFill/>
          <a:ln>
            <a:noFill/>
          </a:ln>
        </p:spPr>
      </p:pic>
      <p:sp>
        <p:nvSpPr>
          <p:cNvPr id="301" name="Shape 301"/>
          <p:cNvSpPr/>
          <p:nvPr/>
        </p:nvSpPr>
        <p:spPr>
          <a:xfrm>
            <a:off x="1084950" y="905775"/>
            <a:ext cx="209100" cy="507600"/>
          </a:xfrm>
          <a:prstGeom prst="ellipse">
            <a:avLst/>
          </a:prstGeom>
          <a:noFill/>
          <a:ln cap="flat" cmpd="sng" w="19050">
            <a:solidFill>
              <a:srgbClr val="FF0000"/>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spcAft>
                <a:spcPts val="0"/>
              </a:spcAft>
              <a:buNone/>
            </a:pPr>
            <a:r>
              <a:t/>
            </a:r>
            <a:endParaRPr/>
          </a:p>
        </p:txBody>
      </p:sp>
      <p:sp>
        <p:nvSpPr>
          <p:cNvPr id="302" name="Shape 302"/>
          <p:cNvSpPr/>
          <p:nvPr/>
        </p:nvSpPr>
        <p:spPr>
          <a:xfrm>
            <a:off x="4711125" y="4322950"/>
            <a:ext cx="209100" cy="507600"/>
          </a:xfrm>
          <a:prstGeom prst="ellipse">
            <a:avLst/>
          </a:prstGeom>
          <a:noFill/>
          <a:ln cap="flat" cmpd="sng" w="19050">
            <a:solidFill>
              <a:srgbClr val="FF0000"/>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7" name="Shape 307"/>
        <p:cNvGrpSpPr/>
        <p:nvPr/>
      </p:nvGrpSpPr>
      <p:grpSpPr>
        <a:xfrm>
          <a:off x="0" y="0"/>
          <a:ext cx="0" cy="0"/>
          <a:chOff x="0" y="0"/>
          <a:chExt cx="0" cy="0"/>
        </a:xfrm>
      </p:grpSpPr>
      <p:sp>
        <p:nvSpPr>
          <p:cNvPr id="308" name="Shape 308"/>
          <p:cNvSpPr txBox="1"/>
          <p:nvPr>
            <p:ph idx="1" type="body"/>
          </p:nvPr>
        </p:nvSpPr>
        <p:spPr>
          <a:xfrm>
            <a:off x="457200" y="1782750"/>
            <a:ext cx="8229600" cy="4693800"/>
          </a:xfrm>
          <a:prstGeom prst="rect">
            <a:avLst/>
          </a:prstGeom>
        </p:spPr>
        <p:txBody>
          <a:bodyPr anchorCtr="0" anchor="t" bIns="91425" lIns="91425" rIns="91425" wrap="square" tIns="91425">
            <a:noAutofit/>
          </a:bodyPr>
          <a:lstStyle/>
          <a:p>
            <a:pPr indent="-342900" lvl="0" marL="457200" rtl="0">
              <a:spcBef>
                <a:spcPts val="520"/>
              </a:spcBef>
              <a:spcAft>
                <a:spcPts val="0"/>
              </a:spcAft>
              <a:buClr>
                <a:schemeClr val="accent3"/>
              </a:buClr>
              <a:buSzPts val="1800"/>
              <a:buChar char="●"/>
            </a:pPr>
            <a:r>
              <a:rPr b="1" lang="en-CA" sz="1800"/>
              <a:t>Milton #10 - </a:t>
            </a:r>
            <a:r>
              <a:rPr lang="en-CA" sz="1800"/>
              <a:t>Opens as a dual track school</a:t>
            </a:r>
            <a:endParaRPr sz="1800"/>
          </a:p>
          <a:p>
            <a:pPr indent="-342900" lvl="1" marL="914400" rtl="0">
              <a:spcBef>
                <a:spcPts val="0"/>
              </a:spcBef>
              <a:spcAft>
                <a:spcPts val="0"/>
              </a:spcAft>
              <a:buSzPts val="1800"/>
              <a:buChar char="●"/>
            </a:pPr>
            <a:r>
              <a:rPr i="1" lang="en-CA" sz="1800"/>
              <a:t>FI </a:t>
            </a:r>
            <a:r>
              <a:rPr lang="en-CA" sz="1800"/>
              <a:t>to be phased in starting with grade 2, September 2018. One grade added per subsequent year</a:t>
            </a:r>
            <a:endParaRPr sz="1800"/>
          </a:p>
          <a:p>
            <a:pPr indent="-342900" lvl="0" marL="457200" rtl="0">
              <a:spcBef>
                <a:spcPts val="0"/>
              </a:spcBef>
              <a:spcAft>
                <a:spcPts val="0"/>
              </a:spcAft>
              <a:buClr>
                <a:schemeClr val="accent3"/>
              </a:buClr>
              <a:buSzPts val="1800"/>
              <a:buChar char="●"/>
            </a:pPr>
            <a:r>
              <a:rPr b="1" lang="en-CA" sz="1800"/>
              <a:t>Anne J MacArthur</a:t>
            </a:r>
            <a:r>
              <a:rPr lang="en-CA" sz="1800"/>
              <a:t> - The </a:t>
            </a:r>
            <a:r>
              <a:rPr i="1" lang="en-CA" sz="1800"/>
              <a:t>English catchment</a:t>
            </a:r>
            <a:r>
              <a:rPr lang="en-CA" sz="1800"/>
              <a:t> expands east of Regional Road 25 and north of Louis St. Laurent Blvd. </a:t>
            </a:r>
            <a:endParaRPr sz="1800"/>
          </a:p>
          <a:p>
            <a:pPr indent="-342900" lvl="1" marL="914400" rtl="0">
              <a:spcBef>
                <a:spcPts val="0"/>
              </a:spcBef>
              <a:spcAft>
                <a:spcPts val="0"/>
              </a:spcAft>
              <a:buSzPts val="1800"/>
              <a:buChar char="●"/>
            </a:pPr>
            <a:r>
              <a:rPr lang="en-CA" sz="1800"/>
              <a:t>The</a:t>
            </a:r>
            <a:r>
              <a:rPr b="1" lang="en-CA" sz="1800"/>
              <a:t> </a:t>
            </a:r>
            <a:r>
              <a:rPr i="1" lang="en-CA" sz="1800"/>
              <a:t>FI catchment </a:t>
            </a:r>
            <a:r>
              <a:rPr lang="en-CA" sz="1800">
                <a:solidFill>
                  <a:srgbClr val="000000"/>
                </a:solidFill>
              </a:rPr>
              <a:t>north of Louis St. Laurent Blvd. to remain at Anne J. MacArthur.  Areas south of Louis St. Laurent Blvd to be re-directed to Milton #10. </a:t>
            </a:r>
            <a:r>
              <a:rPr i="1" lang="en-CA" sz="1800">
                <a:solidFill>
                  <a:srgbClr val="000000"/>
                </a:solidFill>
              </a:rPr>
              <a:t>Current FI students will remain at Anne J. MacArthur PS</a:t>
            </a:r>
            <a:r>
              <a:rPr i="1" lang="en-CA" sz="1800">
                <a:solidFill>
                  <a:srgbClr val="0000FF"/>
                </a:solidFill>
              </a:rPr>
              <a:t>.</a:t>
            </a:r>
            <a:endParaRPr i="1" sz="1800">
              <a:solidFill>
                <a:srgbClr val="0000FF"/>
              </a:solidFill>
            </a:endParaRPr>
          </a:p>
          <a:p>
            <a:pPr indent="-342900" lvl="0" marL="457200" rtl="0">
              <a:spcBef>
                <a:spcPts val="0"/>
              </a:spcBef>
              <a:spcAft>
                <a:spcPts val="0"/>
              </a:spcAft>
              <a:buClr>
                <a:schemeClr val="accent3"/>
              </a:buClr>
              <a:buSzPts val="1800"/>
              <a:buChar char="●"/>
            </a:pPr>
            <a:r>
              <a:rPr b="1" lang="en-CA" sz="1800"/>
              <a:t>Boyne - </a:t>
            </a:r>
            <a:r>
              <a:rPr lang="en-CA" sz="1800"/>
              <a:t>Boyne PS catchment east Regional Rd 25 and north of Louis St. Laurent Blvd. to be re‐directed to Anne J MacArthur PS. All other areas north of Louis St. Laurent Blvd. and currently attend Boyne PS remain at Boyne PS. The area bounded by Louis St. Laurent Blvd, CNR tracks, Whitlock Avenue, and Bronte Street South to remain at Boyne PS. </a:t>
            </a:r>
            <a:r>
              <a:rPr i="1" lang="en-CA" sz="1800">
                <a:solidFill>
                  <a:srgbClr val="000000"/>
                </a:solidFill>
              </a:rPr>
              <a:t>FI to attend Anne J. MacArthur and Milton #10.</a:t>
            </a:r>
            <a:endParaRPr i="1" sz="1800">
              <a:solidFill>
                <a:srgbClr val="000000"/>
              </a:solidFill>
            </a:endParaRPr>
          </a:p>
          <a:p>
            <a:pPr indent="-342900" lvl="0" marL="457200" rtl="0">
              <a:spcBef>
                <a:spcPts val="0"/>
              </a:spcBef>
              <a:spcAft>
                <a:spcPts val="0"/>
              </a:spcAft>
              <a:buClr>
                <a:schemeClr val="accent3"/>
              </a:buClr>
              <a:buSzPts val="1800"/>
              <a:buChar char="●"/>
            </a:pPr>
            <a:r>
              <a:rPr b="1" lang="en-CA" sz="1800"/>
              <a:t>Tiger Jeet Singh - </a:t>
            </a:r>
            <a:r>
              <a:rPr lang="en-CA" sz="1800"/>
              <a:t>New development area(south of Derry, east of Regional 25) redirected to Milton #10</a:t>
            </a:r>
            <a:endParaRPr b="1" sz="1800"/>
          </a:p>
          <a:p>
            <a:pPr indent="-342900" lvl="0" marL="457200" rtl="0">
              <a:spcBef>
                <a:spcPts val="0"/>
              </a:spcBef>
              <a:spcAft>
                <a:spcPts val="0"/>
              </a:spcAft>
              <a:buClr>
                <a:schemeClr val="accent3"/>
              </a:buClr>
              <a:buSzPts val="1800"/>
              <a:buChar char="●"/>
            </a:pPr>
            <a:r>
              <a:rPr lang="en-CA" sz="1800"/>
              <a:t>No change to </a:t>
            </a:r>
            <a:r>
              <a:rPr b="1" lang="en-CA" sz="1800"/>
              <a:t>PL Robertson</a:t>
            </a:r>
            <a:endParaRPr b="1" sz="1800"/>
          </a:p>
          <a:p>
            <a:pPr indent="0" lvl="0" marL="0" rtl="0">
              <a:spcBef>
                <a:spcPts val="520"/>
              </a:spcBef>
              <a:spcAft>
                <a:spcPts val="0"/>
              </a:spcAft>
              <a:buNone/>
            </a:pPr>
            <a:r>
              <a:t/>
            </a:r>
            <a:endParaRPr b="1" sz="1800"/>
          </a:p>
        </p:txBody>
      </p:sp>
      <p:sp>
        <p:nvSpPr>
          <p:cNvPr id="309" name="Shape 309"/>
          <p:cNvSpPr txBox="1"/>
          <p:nvPr>
            <p:ph type="title"/>
          </p:nvPr>
        </p:nvSpPr>
        <p:spPr>
          <a:xfrm>
            <a:off x="457200" y="704850"/>
            <a:ext cx="8229600" cy="1143000"/>
          </a:xfrm>
          <a:prstGeom prst="rect">
            <a:avLst/>
          </a:prstGeom>
        </p:spPr>
        <p:txBody>
          <a:bodyPr anchorCtr="0" anchor="b" bIns="91425" lIns="91425" rIns="91425" wrap="square" tIns="91425">
            <a:noAutofit/>
          </a:bodyPr>
          <a:lstStyle/>
          <a:p>
            <a:pPr indent="0" lvl="0" marL="0" rtl="0">
              <a:spcBef>
                <a:spcPts val="0"/>
              </a:spcBef>
              <a:spcAft>
                <a:spcPts val="0"/>
              </a:spcAft>
              <a:buNone/>
            </a:pPr>
            <a:r>
              <a:rPr lang="en-CA"/>
              <a:t>Scenarios - 8c</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sp>
        <p:nvSpPr>
          <p:cNvPr id="174" name="Shape 174"/>
          <p:cNvSpPr txBox="1"/>
          <p:nvPr/>
        </p:nvSpPr>
        <p:spPr>
          <a:xfrm>
            <a:off x="7924800" y="6356350"/>
            <a:ext cx="762000" cy="365125"/>
          </a:xfrm>
          <a:prstGeom prst="rect">
            <a:avLst/>
          </a:prstGeom>
          <a:noFill/>
          <a:ln>
            <a:noFill/>
          </a:ln>
        </p:spPr>
        <p:txBody>
          <a:bodyPr anchorCtr="0" anchor="b" bIns="0" lIns="0" rIns="0" wrap="square" tIns="0">
            <a:noAutofit/>
          </a:bodyPr>
          <a:lstStyle/>
          <a:p>
            <a:pPr indent="0" lvl="0" marL="0" marR="0" rtl="0" algn="r">
              <a:lnSpc>
                <a:spcPct val="100000"/>
              </a:lnSpc>
              <a:spcBef>
                <a:spcPts val="0"/>
              </a:spcBef>
              <a:spcAft>
                <a:spcPts val="0"/>
              </a:spcAft>
              <a:buClr>
                <a:srgbClr val="045C75"/>
              </a:buClr>
              <a:buFont typeface="Constantia"/>
              <a:buNone/>
            </a:pPr>
            <a:fld id="{00000000-1234-1234-1234-123412341234}" type="slidenum">
              <a:rPr b="0" i="0" lang="en-CA" sz="1200" u="none">
                <a:solidFill>
                  <a:srgbClr val="045C75"/>
                </a:solidFill>
                <a:latin typeface="Constantia"/>
                <a:ea typeface="Constantia"/>
                <a:cs typeface="Constantia"/>
                <a:sym typeface="Constantia"/>
              </a:rPr>
              <a:t>‹#›</a:t>
            </a:fld>
            <a:endParaRPr/>
          </a:p>
        </p:txBody>
      </p:sp>
      <p:sp>
        <p:nvSpPr>
          <p:cNvPr id="175" name="Shape 175"/>
          <p:cNvSpPr txBox="1"/>
          <p:nvPr>
            <p:ph type="title"/>
          </p:nvPr>
        </p:nvSpPr>
        <p:spPr>
          <a:xfrm>
            <a:off x="457200" y="933450"/>
            <a:ext cx="8229600" cy="1143000"/>
          </a:xfrm>
          <a:prstGeom prst="rect">
            <a:avLst/>
          </a:prstGeom>
          <a:noFill/>
          <a:ln>
            <a:noFill/>
          </a:ln>
        </p:spPr>
        <p:txBody>
          <a:bodyPr anchorCtr="0" anchor="b" bIns="0" lIns="0" rIns="0" wrap="square" tIns="45700">
            <a:noAutofit/>
          </a:bodyPr>
          <a:lstStyle/>
          <a:p>
            <a:pPr indent="0" lvl="0" marL="0" marR="0" rtl="0" algn="l">
              <a:lnSpc>
                <a:spcPct val="100000"/>
              </a:lnSpc>
              <a:spcBef>
                <a:spcPts val="0"/>
              </a:spcBef>
              <a:spcAft>
                <a:spcPts val="0"/>
              </a:spcAft>
              <a:buClr>
                <a:schemeClr val="dk2"/>
              </a:buClr>
              <a:buFont typeface="Calibri"/>
              <a:buNone/>
            </a:pPr>
            <a:r>
              <a:rPr b="0" i="0" lang="en-CA" sz="4000" u="none" cap="none" strike="noStrike">
                <a:solidFill>
                  <a:schemeClr val="dk2"/>
                </a:solidFill>
                <a:latin typeface="Calibri"/>
                <a:ea typeface="Calibri"/>
                <a:cs typeface="Calibri"/>
                <a:sym typeface="Calibri"/>
              </a:rPr>
              <a:t>AGENDA</a:t>
            </a:r>
            <a:br>
              <a:rPr b="0" i="0" lang="en-CA" sz="2400" u="none" cap="none" strike="noStrike">
                <a:solidFill>
                  <a:schemeClr val="dk2"/>
                </a:solidFill>
                <a:latin typeface="Calibri"/>
                <a:ea typeface="Calibri"/>
                <a:cs typeface="Calibri"/>
                <a:sym typeface="Calibri"/>
              </a:rPr>
            </a:br>
            <a:endParaRPr/>
          </a:p>
        </p:txBody>
      </p:sp>
      <p:sp>
        <p:nvSpPr>
          <p:cNvPr id="176" name="Shape 176"/>
          <p:cNvSpPr txBox="1"/>
          <p:nvPr>
            <p:ph idx="1" type="body"/>
          </p:nvPr>
        </p:nvSpPr>
        <p:spPr>
          <a:xfrm>
            <a:off x="457200" y="1935162"/>
            <a:ext cx="8229600" cy="4389300"/>
          </a:xfrm>
          <a:prstGeom prst="rect">
            <a:avLst/>
          </a:prstGeom>
          <a:noFill/>
          <a:ln>
            <a:noFill/>
          </a:ln>
        </p:spPr>
        <p:txBody>
          <a:bodyPr anchorCtr="0" anchor="t" bIns="45700" lIns="91425" rIns="91425" wrap="square" tIns="45700">
            <a:noAutofit/>
          </a:bodyPr>
          <a:lstStyle/>
          <a:p>
            <a:pPr indent="-273050" lvl="0" marL="273050" marR="0" rtl="0" algn="l">
              <a:lnSpc>
                <a:spcPct val="120000"/>
              </a:lnSpc>
              <a:spcBef>
                <a:spcPts val="0"/>
              </a:spcBef>
              <a:spcAft>
                <a:spcPts val="0"/>
              </a:spcAft>
              <a:buClr>
                <a:srgbClr val="0BD0D9"/>
              </a:buClr>
              <a:buFont typeface="Noto Sans Symbols"/>
              <a:buNone/>
            </a:pPr>
            <a:r>
              <a:rPr b="0" i="0" lang="en-CA" sz="2200" u="none" cap="none" strike="noStrike">
                <a:solidFill>
                  <a:schemeClr val="dk1"/>
                </a:solidFill>
                <a:latin typeface="Constantia"/>
                <a:ea typeface="Constantia"/>
                <a:cs typeface="Constantia"/>
                <a:sym typeface="Constantia"/>
              </a:rPr>
              <a:t>	 </a:t>
            </a:r>
            <a:r>
              <a:rPr b="0" i="0" lang="en-CA" sz="2600" u="none" cap="none" strike="noStrike">
                <a:solidFill>
                  <a:schemeClr val="dk1"/>
                </a:solidFill>
                <a:latin typeface="Constantia"/>
                <a:ea typeface="Constantia"/>
                <a:cs typeface="Constantia"/>
                <a:sym typeface="Constantia"/>
              </a:rPr>
              <a:t>7:00 PM	Information Presentation</a:t>
            </a:r>
            <a:endParaRPr/>
          </a:p>
          <a:p>
            <a:pPr indent="-273050" lvl="0" marL="273050" marR="0" rtl="0" algn="l">
              <a:lnSpc>
                <a:spcPct val="120000"/>
              </a:lnSpc>
              <a:spcBef>
                <a:spcPts val="160"/>
              </a:spcBef>
              <a:spcAft>
                <a:spcPts val="0"/>
              </a:spcAft>
              <a:buClr>
                <a:srgbClr val="0BD0D9"/>
              </a:buClr>
              <a:buFont typeface="Noto Sans Symbols"/>
              <a:buNone/>
            </a:pPr>
            <a:r>
              <a:t/>
            </a:r>
            <a:endParaRPr b="0" i="0" sz="800" u="none" cap="none" strike="noStrike">
              <a:solidFill>
                <a:schemeClr val="dk1"/>
              </a:solidFill>
              <a:latin typeface="Constantia"/>
              <a:ea typeface="Constantia"/>
              <a:cs typeface="Constantia"/>
              <a:sym typeface="Constantia"/>
            </a:endParaRPr>
          </a:p>
          <a:p>
            <a:pPr indent="-254000" lvl="2" marL="914400" marR="0" rtl="0" algn="l">
              <a:lnSpc>
                <a:spcPct val="120000"/>
              </a:lnSpc>
              <a:spcBef>
                <a:spcPts val="400"/>
              </a:spcBef>
              <a:spcAft>
                <a:spcPts val="0"/>
              </a:spcAft>
              <a:buClr>
                <a:schemeClr val="accent2"/>
              </a:buClr>
              <a:buSzPts val="1400"/>
              <a:buFont typeface="Arial"/>
              <a:buChar char="•"/>
            </a:pPr>
            <a:r>
              <a:rPr b="0" i="0" lang="en-CA" sz="2000" u="none" cap="none" strike="noStrike">
                <a:solidFill>
                  <a:schemeClr val="dk1"/>
                </a:solidFill>
                <a:latin typeface="Constantia"/>
                <a:ea typeface="Constantia"/>
                <a:cs typeface="Constantia"/>
                <a:sym typeface="Constantia"/>
              </a:rPr>
              <a:t>Welcome, Introductions and Purpose of Meeting</a:t>
            </a:r>
            <a:endParaRPr/>
          </a:p>
          <a:p>
            <a:pPr indent="-254000" lvl="2" marL="914400" marR="0" rtl="0" algn="l">
              <a:lnSpc>
                <a:spcPct val="120000"/>
              </a:lnSpc>
              <a:spcBef>
                <a:spcPts val="400"/>
              </a:spcBef>
              <a:spcAft>
                <a:spcPts val="0"/>
              </a:spcAft>
              <a:buClr>
                <a:schemeClr val="accent2"/>
              </a:buClr>
              <a:buSzPts val="1400"/>
              <a:buFont typeface="Arial"/>
              <a:buChar char="•"/>
            </a:pPr>
            <a:r>
              <a:rPr b="0" i="0" lang="en-CA" sz="2000" u="none" cap="none" strike="noStrike">
                <a:solidFill>
                  <a:schemeClr val="dk1"/>
                </a:solidFill>
                <a:latin typeface="Constantia"/>
                <a:ea typeface="Constantia"/>
                <a:cs typeface="Constantia"/>
                <a:sym typeface="Constantia"/>
              </a:rPr>
              <a:t>Boundary Review Process</a:t>
            </a:r>
            <a:endParaRPr/>
          </a:p>
          <a:p>
            <a:pPr indent="-254000" lvl="2" marL="914400" marR="0" rtl="0" algn="l">
              <a:lnSpc>
                <a:spcPct val="120000"/>
              </a:lnSpc>
              <a:spcBef>
                <a:spcPts val="400"/>
              </a:spcBef>
              <a:spcAft>
                <a:spcPts val="0"/>
              </a:spcAft>
              <a:buClr>
                <a:schemeClr val="accent2"/>
              </a:buClr>
              <a:buSzPts val="1400"/>
              <a:buFont typeface="Arial"/>
              <a:buChar char="•"/>
            </a:pPr>
            <a:r>
              <a:rPr b="0" i="0" lang="en-CA" sz="2000" u="none" cap="none" strike="noStrike">
                <a:solidFill>
                  <a:schemeClr val="dk1"/>
                </a:solidFill>
                <a:latin typeface="Constantia"/>
                <a:ea typeface="Constantia"/>
                <a:cs typeface="Constantia"/>
                <a:sym typeface="Constantia"/>
              </a:rPr>
              <a:t>Role of the Boundary Review Committee</a:t>
            </a:r>
            <a:endParaRPr/>
          </a:p>
          <a:p>
            <a:pPr indent="-254000" lvl="2" marL="914400" marR="0" rtl="0" algn="l">
              <a:lnSpc>
                <a:spcPct val="120000"/>
              </a:lnSpc>
              <a:spcBef>
                <a:spcPts val="400"/>
              </a:spcBef>
              <a:spcAft>
                <a:spcPts val="0"/>
              </a:spcAft>
              <a:buClr>
                <a:schemeClr val="accent2"/>
              </a:buClr>
              <a:buSzPts val="1400"/>
              <a:buFont typeface="Arial"/>
              <a:buChar char="•"/>
            </a:pPr>
            <a:r>
              <a:rPr b="0" i="0" lang="en-CA" sz="2000" u="none" cap="none" strike="noStrike">
                <a:solidFill>
                  <a:schemeClr val="dk1"/>
                </a:solidFill>
                <a:latin typeface="Constantia"/>
                <a:ea typeface="Constantia"/>
                <a:cs typeface="Constantia"/>
                <a:sym typeface="Constantia"/>
              </a:rPr>
              <a:t>Presentation of Selected Scenarios Feedback process</a:t>
            </a:r>
            <a:endParaRPr/>
          </a:p>
          <a:p>
            <a:pPr indent="-254000" lvl="2" marL="914400" marR="0" rtl="0" algn="l">
              <a:lnSpc>
                <a:spcPct val="120000"/>
              </a:lnSpc>
              <a:spcBef>
                <a:spcPts val="400"/>
              </a:spcBef>
              <a:spcAft>
                <a:spcPts val="0"/>
              </a:spcAft>
              <a:buClr>
                <a:schemeClr val="accent2"/>
              </a:buClr>
              <a:buSzPts val="1400"/>
              <a:buFont typeface="Arial"/>
              <a:buChar char="•"/>
            </a:pPr>
            <a:r>
              <a:rPr b="0" i="0" lang="en-CA" sz="2000" u="none" cap="none" strike="noStrike">
                <a:solidFill>
                  <a:schemeClr val="dk1"/>
                </a:solidFill>
                <a:latin typeface="Constantia"/>
                <a:ea typeface="Constantia"/>
                <a:cs typeface="Constantia"/>
                <a:sym typeface="Constantia"/>
              </a:rPr>
              <a:t>Next steps and timeline for decision</a:t>
            </a:r>
            <a:endParaRPr/>
          </a:p>
          <a:p>
            <a:pPr indent="-254000" lvl="2" marL="914400" marR="0" rtl="0" algn="l">
              <a:lnSpc>
                <a:spcPct val="120000"/>
              </a:lnSpc>
              <a:spcBef>
                <a:spcPts val="400"/>
              </a:spcBef>
              <a:spcAft>
                <a:spcPts val="0"/>
              </a:spcAft>
              <a:buClr>
                <a:schemeClr val="accent2"/>
              </a:buClr>
              <a:buSzPts val="1400"/>
              <a:buFont typeface="Arial"/>
              <a:buChar char="•"/>
            </a:pPr>
            <a:r>
              <a:rPr b="0" i="0" lang="en-CA" sz="2000" u="none" cap="none" strike="noStrike">
                <a:solidFill>
                  <a:schemeClr val="dk1"/>
                </a:solidFill>
                <a:latin typeface="Constantia"/>
                <a:ea typeface="Constantia"/>
                <a:cs typeface="Constantia"/>
                <a:sym typeface="Constantia"/>
              </a:rPr>
              <a:t>Adjournment</a:t>
            </a:r>
            <a:endParaRPr/>
          </a:p>
          <a:p>
            <a:pPr indent="0" lvl="1" marL="457200" marR="0" rtl="0" algn="l">
              <a:lnSpc>
                <a:spcPct val="120000"/>
              </a:lnSpc>
              <a:spcBef>
                <a:spcPts val="160"/>
              </a:spcBef>
              <a:spcAft>
                <a:spcPts val="0"/>
              </a:spcAft>
              <a:buClr>
                <a:schemeClr val="accent1"/>
              </a:buClr>
              <a:buFont typeface="Noto Sans Symbols"/>
              <a:buNone/>
            </a:pPr>
            <a:r>
              <a:t/>
            </a:r>
            <a:endParaRPr b="0" i="0" sz="800" u="none" cap="none" strike="noStrike">
              <a:solidFill>
                <a:schemeClr val="dk1"/>
              </a:solidFill>
              <a:latin typeface="Constantia"/>
              <a:ea typeface="Constantia"/>
              <a:cs typeface="Constantia"/>
              <a:sym typeface="Constantia"/>
            </a:endParaRPr>
          </a:p>
          <a:p>
            <a:pPr indent="0" lvl="1" marL="457200" marR="0" rtl="0" algn="l">
              <a:lnSpc>
                <a:spcPct val="120000"/>
              </a:lnSpc>
              <a:spcBef>
                <a:spcPts val="520"/>
              </a:spcBef>
              <a:spcAft>
                <a:spcPts val="0"/>
              </a:spcAft>
              <a:buClr>
                <a:schemeClr val="accent1"/>
              </a:buClr>
              <a:buFont typeface="Noto Sans Symbols"/>
              <a:buNone/>
            </a:pPr>
            <a:r>
              <a:rPr b="0" i="0" lang="en-CA" sz="2600" u="none" cap="none" strike="noStrike">
                <a:solidFill>
                  <a:schemeClr val="dk1"/>
                </a:solidFill>
                <a:latin typeface="Constantia"/>
                <a:ea typeface="Constantia"/>
                <a:cs typeface="Constantia"/>
                <a:sym typeface="Constantia"/>
              </a:rPr>
              <a:t>7:30 PM	Feedback</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4" name="Shape 314"/>
        <p:cNvGrpSpPr/>
        <p:nvPr/>
      </p:nvGrpSpPr>
      <p:grpSpPr>
        <a:xfrm>
          <a:off x="0" y="0"/>
          <a:ext cx="0" cy="0"/>
          <a:chOff x="0" y="0"/>
          <a:chExt cx="0" cy="0"/>
        </a:xfrm>
      </p:grpSpPr>
      <p:pic>
        <p:nvPicPr>
          <p:cNvPr id="315" name="Shape 315"/>
          <p:cNvPicPr preferRelativeResize="0"/>
          <p:nvPr/>
        </p:nvPicPr>
        <p:blipFill>
          <a:blip r:embed="rId3">
            <a:alphaModFix/>
          </a:blip>
          <a:stretch>
            <a:fillRect/>
          </a:stretch>
        </p:blipFill>
        <p:spPr>
          <a:xfrm>
            <a:off x="0" y="0"/>
            <a:ext cx="5495012" cy="3508374"/>
          </a:xfrm>
          <a:prstGeom prst="rect">
            <a:avLst/>
          </a:prstGeom>
          <a:noFill/>
          <a:ln>
            <a:noFill/>
          </a:ln>
        </p:spPr>
      </p:pic>
      <p:pic>
        <p:nvPicPr>
          <p:cNvPr id="316" name="Shape 316"/>
          <p:cNvPicPr preferRelativeResize="0"/>
          <p:nvPr/>
        </p:nvPicPr>
        <p:blipFill>
          <a:blip r:embed="rId4">
            <a:alphaModFix/>
          </a:blip>
          <a:stretch>
            <a:fillRect/>
          </a:stretch>
        </p:blipFill>
        <p:spPr>
          <a:xfrm>
            <a:off x="3456701" y="3349625"/>
            <a:ext cx="5687299" cy="3508376"/>
          </a:xfrm>
          <a:prstGeom prst="rect">
            <a:avLst/>
          </a:prstGeom>
          <a:noFill/>
          <a:ln>
            <a:noFill/>
          </a:ln>
        </p:spPr>
      </p:pic>
      <p:sp>
        <p:nvSpPr>
          <p:cNvPr id="317" name="Shape 317"/>
          <p:cNvSpPr/>
          <p:nvPr/>
        </p:nvSpPr>
        <p:spPr>
          <a:xfrm>
            <a:off x="2438625" y="1323800"/>
            <a:ext cx="278700" cy="487800"/>
          </a:xfrm>
          <a:prstGeom prst="ellipse">
            <a:avLst/>
          </a:prstGeom>
          <a:noFill/>
          <a:ln cap="flat" cmpd="sng" w="19050">
            <a:solidFill>
              <a:srgbClr val="FF0000"/>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spcAft>
                <a:spcPts val="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2" name="Shape 322"/>
        <p:cNvGrpSpPr/>
        <p:nvPr/>
      </p:nvGrpSpPr>
      <p:grpSpPr>
        <a:xfrm>
          <a:off x="0" y="0"/>
          <a:ext cx="0" cy="0"/>
          <a:chOff x="0" y="0"/>
          <a:chExt cx="0" cy="0"/>
        </a:xfrm>
      </p:grpSpPr>
      <p:sp>
        <p:nvSpPr>
          <p:cNvPr id="323" name="Shape 323"/>
          <p:cNvSpPr txBox="1"/>
          <p:nvPr>
            <p:ph idx="1" type="body"/>
          </p:nvPr>
        </p:nvSpPr>
        <p:spPr>
          <a:xfrm>
            <a:off x="457200" y="1935150"/>
            <a:ext cx="8229600" cy="4395300"/>
          </a:xfrm>
          <a:prstGeom prst="rect">
            <a:avLst/>
          </a:prstGeom>
        </p:spPr>
        <p:txBody>
          <a:bodyPr anchorCtr="0" anchor="t" bIns="91425" lIns="91425" rIns="91425" wrap="square" tIns="91425">
            <a:noAutofit/>
          </a:bodyPr>
          <a:lstStyle/>
          <a:p>
            <a:pPr indent="-342900" lvl="0" marL="457200" rtl="0">
              <a:spcBef>
                <a:spcPts val="520"/>
              </a:spcBef>
              <a:spcAft>
                <a:spcPts val="0"/>
              </a:spcAft>
              <a:buClr>
                <a:schemeClr val="accent3"/>
              </a:buClr>
              <a:buSzPts val="1800"/>
              <a:buChar char="●"/>
            </a:pPr>
            <a:r>
              <a:rPr b="1" lang="en-CA" sz="1800"/>
              <a:t>Milton #10 - </a:t>
            </a:r>
            <a:r>
              <a:rPr lang="en-CA" sz="1800"/>
              <a:t>Opens as a dual track school</a:t>
            </a:r>
            <a:endParaRPr sz="1800"/>
          </a:p>
          <a:p>
            <a:pPr indent="-342900" lvl="1" marL="914400" rtl="0">
              <a:spcBef>
                <a:spcPts val="0"/>
              </a:spcBef>
              <a:spcAft>
                <a:spcPts val="0"/>
              </a:spcAft>
              <a:buSzPts val="1800"/>
              <a:buChar char="●"/>
            </a:pPr>
            <a:r>
              <a:rPr i="1" lang="en-CA" sz="1800"/>
              <a:t>FI </a:t>
            </a:r>
            <a:r>
              <a:rPr lang="en-CA" sz="1800"/>
              <a:t>to be phased in starting with grade 2, September 2018. One grade added per subsequent year</a:t>
            </a:r>
            <a:endParaRPr b="1" sz="1800"/>
          </a:p>
          <a:p>
            <a:pPr indent="-342900" lvl="0" marL="457200" rtl="0">
              <a:spcBef>
                <a:spcPts val="0"/>
              </a:spcBef>
              <a:spcAft>
                <a:spcPts val="0"/>
              </a:spcAft>
              <a:buClr>
                <a:schemeClr val="accent3"/>
              </a:buClr>
              <a:buSzPts val="1800"/>
              <a:buChar char="●"/>
            </a:pPr>
            <a:r>
              <a:rPr b="1" lang="en-CA" sz="1800">
                <a:solidFill>
                  <a:srgbClr val="000000"/>
                </a:solidFill>
              </a:rPr>
              <a:t>Anne J MacArthur</a:t>
            </a:r>
            <a:r>
              <a:rPr b="1" lang="en-CA" sz="1800">
                <a:solidFill>
                  <a:srgbClr val="0000FF"/>
                </a:solidFill>
              </a:rPr>
              <a:t> - </a:t>
            </a:r>
            <a:r>
              <a:rPr lang="en-CA" sz="1800"/>
              <a:t>No change to the </a:t>
            </a:r>
            <a:r>
              <a:rPr i="1" lang="en-CA" sz="1800"/>
              <a:t>English catchment</a:t>
            </a:r>
            <a:r>
              <a:rPr lang="en-CA" sz="1800"/>
              <a:t>.</a:t>
            </a:r>
            <a:endParaRPr sz="1800"/>
          </a:p>
          <a:p>
            <a:pPr indent="-342900" lvl="1" marL="914400" rtl="0">
              <a:spcBef>
                <a:spcPts val="0"/>
              </a:spcBef>
              <a:spcAft>
                <a:spcPts val="0"/>
              </a:spcAft>
              <a:buSzPts val="1800"/>
              <a:buChar char="●"/>
            </a:pPr>
            <a:r>
              <a:rPr i="1" lang="en-CA" sz="1800"/>
              <a:t>FI catchment</a:t>
            </a:r>
            <a:r>
              <a:rPr lang="en-CA" sz="1800"/>
              <a:t> is bounded by the CNR tracks, Whitlock Avenue, Reg. Road 25, Derry Road and includes the Boyne catchment area east of Reg. Rd 25. </a:t>
            </a:r>
            <a:r>
              <a:rPr i="1" lang="en-CA" sz="1800">
                <a:solidFill>
                  <a:srgbClr val="000000"/>
                </a:solidFill>
              </a:rPr>
              <a:t>Current FI students will remain at Anne J. MacArthur PS.</a:t>
            </a:r>
            <a:endParaRPr i="1" sz="1800">
              <a:solidFill>
                <a:srgbClr val="000000"/>
              </a:solidFill>
            </a:endParaRPr>
          </a:p>
          <a:p>
            <a:pPr indent="-342900" lvl="0" marL="457200" rtl="0">
              <a:spcBef>
                <a:spcPts val="0"/>
              </a:spcBef>
              <a:spcAft>
                <a:spcPts val="0"/>
              </a:spcAft>
              <a:buClr>
                <a:schemeClr val="accent3"/>
              </a:buClr>
              <a:buSzPts val="1800"/>
              <a:buChar char="●"/>
            </a:pPr>
            <a:r>
              <a:rPr b="1" lang="en-CA" sz="1800"/>
              <a:t>Boyne - </a:t>
            </a:r>
            <a:r>
              <a:rPr lang="en-CA" sz="1800"/>
              <a:t>Boyne catchment is bounded by CNR tracks, Whitlock Avenue, Reg, Rd 25, Tiger Jeet Singh PS catchment and Anne J MacArthur PS Eng catchment.  </a:t>
            </a:r>
            <a:r>
              <a:rPr lang="en-CA" sz="1800">
                <a:solidFill>
                  <a:srgbClr val="000000"/>
                </a:solidFill>
              </a:rPr>
              <a:t>The area bounded by Tremaine Rd, P.L. Robertson catchment, CNR tracks, and Louis St. Laurent to be re-directed to Milton #10.</a:t>
            </a:r>
            <a:r>
              <a:rPr lang="en-CA" sz="1800">
                <a:solidFill>
                  <a:srgbClr val="0000FF"/>
                </a:solidFill>
              </a:rPr>
              <a:t> </a:t>
            </a:r>
            <a:r>
              <a:rPr i="1" lang="en-CA" sz="1800"/>
              <a:t>FI </a:t>
            </a:r>
            <a:r>
              <a:rPr lang="en-CA" sz="1800"/>
              <a:t>to attend Anne J. MacArthur PS.</a:t>
            </a:r>
            <a:endParaRPr sz="1800"/>
          </a:p>
          <a:p>
            <a:pPr indent="-342900" lvl="0" marL="457200" rtl="0">
              <a:spcBef>
                <a:spcPts val="0"/>
              </a:spcBef>
              <a:spcAft>
                <a:spcPts val="0"/>
              </a:spcAft>
              <a:buClr>
                <a:schemeClr val="accent3"/>
              </a:buClr>
              <a:buSzPts val="1800"/>
              <a:buChar char="●"/>
            </a:pPr>
            <a:r>
              <a:rPr b="1" lang="en-CA" sz="1800"/>
              <a:t>Tiger Jeet Singh - </a:t>
            </a:r>
            <a:r>
              <a:rPr lang="en-CA" sz="1800"/>
              <a:t>New development area(south of Derry, east of Regional 25) redirected to Milton #10</a:t>
            </a:r>
            <a:endParaRPr sz="1800"/>
          </a:p>
          <a:p>
            <a:pPr indent="-342900" lvl="0" marL="457200" rtl="0">
              <a:spcBef>
                <a:spcPts val="0"/>
              </a:spcBef>
              <a:spcAft>
                <a:spcPts val="0"/>
              </a:spcAft>
              <a:buClr>
                <a:schemeClr val="accent3"/>
              </a:buClr>
              <a:buSzPts val="1800"/>
              <a:buChar char="●"/>
            </a:pPr>
            <a:r>
              <a:rPr lang="en-CA" sz="1800"/>
              <a:t>No change to </a:t>
            </a:r>
            <a:r>
              <a:rPr b="1" lang="en-CA" sz="1800"/>
              <a:t>PL Robertson</a:t>
            </a:r>
            <a:endParaRPr b="1" sz="1800"/>
          </a:p>
        </p:txBody>
      </p:sp>
      <p:sp>
        <p:nvSpPr>
          <p:cNvPr id="324" name="Shape 324"/>
          <p:cNvSpPr txBox="1"/>
          <p:nvPr>
            <p:ph type="title"/>
          </p:nvPr>
        </p:nvSpPr>
        <p:spPr>
          <a:xfrm>
            <a:off x="457200" y="704850"/>
            <a:ext cx="8229600" cy="1143000"/>
          </a:xfrm>
          <a:prstGeom prst="rect">
            <a:avLst/>
          </a:prstGeom>
        </p:spPr>
        <p:txBody>
          <a:bodyPr anchorCtr="0" anchor="b" bIns="91425" lIns="91425" rIns="91425" wrap="square" tIns="91425">
            <a:noAutofit/>
          </a:bodyPr>
          <a:lstStyle/>
          <a:p>
            <a:pPr indent="0" lvl="0" marL="0" rtl="0">
              <a:spcBef>
                <a:spcPts val="0"/>
              </a:spcBef>
              <a:spcAft>
                <a:spcPts val="0"/>
              </a:spcAft>
              <a:buNone/>
            </a:pPr>
            <a:r>
              <a:rPr lang="en-CA"/>
              <a:t>Scenarios  -10a</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9" name="Shape 329"/>
        <p:cNvGrpSpPr/>
        <p:nvPr/>
      </p:nvGrpSpPr>
      <p:grpSpPr>
        <a:xfrm>
          <a:off x="0" y="0"/>
          <a:ext cx="0" cy="0"/>
          <a:chOff x="0" y="0"/>
          <a:chExt cx="0" cy="0"/>
        </a:xfrm>
      </p:grpSpPr>
      <p:pic>
        <p:nvPicPr>
          <p:cNvPr id="330" name="Shape 330"/>
          <p:cNvPicPr preferRelativeResize="0"/>
          <p:nvPr/>
        </p:nvPicPr>
        <p:blipFill>
          <a:blip r:embed="rId3">
            <a:alphaModFix/>
          </a:blip>
          <a:stretch>
            <a:fillRect/>
          </a:stretch>
        </p:blipFill>
        <p:spPr>
          <a:xfrm>
            <a:off x="0" y="0"/>
            <a:ext cx="5614137" cy="3545775"/>
          </a:xfrm>
          <a:prstGeom prst="rect">
            <a:avLst/>
          </a:prstGeom>
          <a:noFill/>
          <a:ln>
            <a:noFill/>
          </a:ln>
        </p:spPr>
      </p:pic>
      <p:pic>
        <p:nvPicPr>
          <p:cNvPr id="331" name="Shape 331"/>
          <p:cNvPicPr preferRelativeResize="0"/>
          <p:nvPr/>
        </p:nvPicPr>
        <p:blipFill>
          <a:blip r:embed="rId4">
            <a:alphaModFix/>
          </a:blip>
          <a:stretch>
            <a:fillRect/>
          </a:stretch>
        </p:blipFill>
        <p:spPr>
          <a:xfrm>
            <a:off x="3444490" y="3312225"/>
            <a:ext cx="5699509" cy="3545775"/>
          </a:xfrm>
          <a:prstGeom prst="rect">
            <a:avLst/>
          </a:prstGeom>
          <a:noFill/>
          <a:ln>
            <a:noFill/>
          </a:ln>
        </p:spPr>
      </p:pic>
      <p:sp>
        <p:nvSpPr>
          <p:cNvPr id="332" name="Shape 332"/>
          <p:cNvSpPr/>
          <p:nvPr/>
        </p:nvSpPr>
        <p:spPr>
          <a:xfrm>
            <a:off x="577300" y="1831450"/>
            <a:ext cx="766500" cy="169200"/>
          </a:xfrm>
          <a:prstGeom prst="ellipse">
            <a:avLst/>
          </a:prstGeom>
          <a:noFill/>
          <a:ln cap="flat" cmpd="sng" w="19050">
            <a:solidFill>
              <a:srgbClr val="FF0000"/>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spcAft>
                <a:spcPts val="0"/>
              </a:spcAft>
              <a:buNone/>
            </a:pPr>
            <a:r>
              <a:t/>
            </a:r>
            <a:endParaRPr/>
          </a:p>
        </p:txBody>
      </p:sp>
      <p:sp>
        <p:nvSpPr>
          <p:cNvPr id="333" name="Shape 333"/>
          <p:cNvSpPr/>
          <p:nvPr/>
        </p:nvSpPr>
        <p:spPr>
          <a:xfrm>
            <a:off x="3825275" y="5129175"/>
            <a:ext cx="766500" cy="169200"/>
          </a:xfrm>
          <a:prstGeom prst="ellipse">
            <a:avLst/>
          </a:prstGeom>
          <a:noFill/>
          <a:ln cap="flat" cmpd="sng" w="19050">
            <a:solidFill>
              <a:srgbClr val="FF0000"/>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spcAft>
                <a:spcPts val="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8" name="Shape 338"/>
        <p:cNvGrpSpPr/>
        <p:nvPr/>
      </p:nvGrpSpPr>
      <p:grpSpPr>
        <a:xfrm>
          <a:off x="0" y="0"/>
          <a:ext cx="0" cy="0"/>
          <a:chOff x="0" y="0"/>
          <a:chExt cx="0" cy="0"/>
        </a:xfrm>
      </p:grpSpPr>
      <p:sp>
        <p:nvSpPr>
          <p:cNvPr id="339" name="Shape 339"/>
          <p:cNvSpPr txBox="1"/>
          <p:nvPr>
            <p:ph idx="1" type="body"/>
          </p:nvPr>
        </p:nvSpPr>
        <p:spPr>
          <a:xfrm>
            <a:off x="457200" y="1935150"/>
            <a:ext cx="8229600" cy="4753500"/>
          </a:xfrm>
          <a:prstGeom prst="rect">
            <a:avLst/>
          </a:prstGeom>
        </p:spPr>
        <p:txBody>
          <a:bodyPr anchorCtr="0" anchor="t" bIns="91425" lIns="91425" rIns="91425" wrap="square" tIns="91425">
            <a:noAutofit/>
          </a:bodyPr>
          <a:lstStyle/>
          <a:p>
            <a:pPr indent="-342900" lvl="0" marL="457200" rtl="0">
              <a:spcBef>
                <a:spcPts val="520"/>
              </a:spcBef>
              <a:spcAft>
                <a:spcPts val="0"/>
              </a:spcAft>
              <a:buClr>
                <a:schemeClr val="accent3"/>
              </a:buClr>
              <a:buSzPts val="1800"/>
              <a:buChar char="●"/>
            </a:pPr>
            <a:r>
              <a:rPr b="1" lang="en-CA" sz="1800"/>
              <a:t>Milton #10 - </a:t>
            </a:r>
            <a:r>
              <a:rPr lang="en-CA" sz="1800"/>
              <a:t>Opens as a dual track school</a:t>
            </a:r>
            <a:endParaRPr sz="1800"/>
          </a:p>
          <a:p>
            <a:pPr indent="-342900" lvl="1" marL="914400" rtl="0">
              <a:spcBef>
                <a:spcPts val="0"/>
              </a:spcBef>
              <a:spcAft>
                <a:spcPts val="0"/>
              </a:spcAft>
              <a:buSzPts val="1800"/>
              <a:buChar char="●"/>
            </a:pPr>
            <a:r>
              <a:rPr i="1" lang="en-CA" sz="1800"/>
              <a:t>FI </a:t>
            </a:r>
            <a:r>
              <a:rPr lang="en-CA" sz="1800"/>
              <a:t>to be phased in starting with grade 2, September 2018. One grade added per subsequent year</a:t>
            </a:r>
            <a:endParaRPr b="1" sz="1800">
              <a:solidFill>
                <a:srgbClr val="000000"/>
              </a:solidFill>
            </a:endParaRPr>
          </a:p>
          <a:p>
            <a:pPr indent="-342900" lvl="0" marL="457200" rtl="0">
              <a:spcBef>
                <a:spcPts val="0"/>
              </a:spcBef>
              <a:spcAft>
                <a:spcPts val="0"/>
              </a:spcAft>
              <a:buClr>
                <a:srgbClr val="000000"/>
              </a:buClr>
              <a:buSzPts val="1800"/>
              <a:buChar char="●"/>
            </a:pPr>
            <a:r>
              <a:rPr b="1" lang="en-CA" sz="1800">
                <a:solidFill>
                  <a:srgbClr val="000000"/>
                </a:solidFill>
              </a:rPr>
              <a:t>Anne J MacArthur - </a:t>
            </a:r>
            <a:r>
              <a:rPr lang="en-CA" sz="1800">
                <a:solidFill>
                  <a:srgbClr val="000000"/>
                </a:solidFill>
              </a:rPr>
              <a:t>The </a:t>
            </a:r>
            <a:r>
              <a:rPr i="1" lang="en-CA" sz="1800">
                <a:solidFill>
                  <a:srgbClr val="000000"/>
                </a:solidFill>
              </a:rPr>
              <a:t>English catchment</a:t>
            </a:r>
            <a:r>
              <a:rPr lang="en-CA" sz="1800">
                <a:solidFill>
                  <a:srgbClr val="000000"/>
                </a:solidFill>
              </a:rPr>
              <a:t> expands east of Regional Road 25 and north of Louis St. Laurent Blvd. </a:t>
            </a:r>
            <a:endParaRPr sz="1800">
              <a:solidFill>
                <a:srgbClr val="000000"/>
              </a:solidFill>
            </a:endParaRPr>
          </a:p>
          <a:p>
            <a:pPr indent="-342900" lvl="1" marL="914400" rtl="0">
              <a:spcBef>
                <a:spcPts val="0"/>
              </a:spcBef>
              <a:spcAft>
                <a:spcPts val="0"/>
              </a:spcAft>
              <a:buClr>
                <a:srgbClr val="000000"/>
              </a:buClr>
              <a:buSzPts val="1800"/>
              <a:buChar char="●"/>
            </a:pPr>
            <a:r>
              <a:rPr i="1" lang="en-CA" sz="1800">
                <a:solidFill>
                  <a:srgbClr val="000000"/>
                </a:solidFill>
              </a:rPr>
              <a:t>FI catchment</a:t>
            </a:r>
            <a:r>
              <a:rPr lang="en-CA" sz="1800">
                <a:solidFill>
                  <a:srgbClr val="000000"/>
                </a:solidFill>
              </a:rPr>
              <a:t> is bounded by the CNR tracks, Whitlock Avenue, Reg. Road 25, Derry Road and includes the Boyne catchment area east of Reg. Rd 25. </a:t>
            </a:r>
            <a:r>
              <a:rPr i="1" lang="en-CA" sz="1800">
                <a:solidFill>
                  <a:srgbClr val="000000"/>
                </a:solidFill>
              </a:rPr>
              <a:t>Current FI students will remain at Anne J. MacArthur PS.</a:t>
            </a:r>
            <a:endParaRPr i="1" sz="1800">
              <a:solidFill>
                <a:srgbClr val="000000"/>
              </a:solidFill>
            </a:endParaRPr>
          </a:p>
          <a:p>
            <a:pPr indent="-342900" lvl="0" marL="457200" rtl="0">
              <a:spcBef>
                <a:spcPts val="0"/>
              </a:spcBef>
              <a:spcAft>
                <a:spcPts val="0"/>
              </a:spcAft>
              <a:buClr>
                <a:srgbClr val="000000"/>
              </a:buClr>
              <a:buSzPts val="1800"/>
              <a:buChar char="●"/>
            </a:pPr>
            <a:r>
              <a:rPr b="1" lang="en-CA" sz="1800">
                <a:solidFill>
                  <a:srgbClr val="000000"/>
                </a:solidFill>
              </a:rPr>
              <a:t>Boyne - </a:t>
            </a:r>
            <a:r>
              <a:rPr lang="en-CA" sz="1800">
                <a:solidFill>
                  <a:srgbClr val="000000"/>
                </a:solidFill>
              </a:rPr>
              <a:t>Boyne catchment is bounded by CNR tracks, Whitlock Avenue, Reg, Rd 25, Anne J MacArthur PS Eng catchment, Derry Rd.  The area bounded by Tremaine Rd, P.L. Robertson catchment, CNR tracks, and Louis St. Laurent to be re-directed to Milton #10.  </a:t>
            </a:r>
            <a:r>
              <a:rPr i="1" lang="en-CA" sz="1800">
                <a:solidFill>
                  <a:srgbClr val="000000"/>
                </a:solidFill>
              </a:rPr>
              <a:t>FI</a:t>
            </a:r>
            <a:r>
              <a:rPr lang="en-CA" sz="1800">
                <a:solidFill>
                  <a:srgbClr val="000000"/>
                </a:solidFill>
              </a:rPr>
              <a:t> to attend Anne J. MacArthur PS.</a:t>
            </a:r>
            <a:endParaRPr sz="1800">
              <a:solidFill>
                <a:srgbClr val="000000"/>
              </a:solidFill>
            </a:endParaRPr>
          </a:p>
          <a:p>
            <a:pPr indent="-342900" lvl="0" marL="457200" rtl="0">
              <a:spcBef>
                <a:spcPts val="0"/>
              </a:spcBef>
              <a:spcAft>
                <a:spcPts val="0"/>
              </a:spcAft>
              <a:buClr>
                <a:schemeClr val="accent3"/>
              </a:buClr>
              <a:buSzPts val="1800"/>
              <a:buChar char="●"/>
            </a:pPr>
            <a:r>
              <a:rPr b="1" lang="en-CA" sz="1800"/>
              <a:t>Tiger Jeet Singh - </a:t>
            </a:r>
            <a:r>
              <a:rPr lang="en-CA" sz="1800"/>
              <a:t>New development area(south of Derry, east of Regional 25) redirected to Milton #10</a:t>
            </a:r>
            <a:endParaRPr sz="1800"/>
          </a:p>
          <a:p>
            <a:pPr indent="-342900" lvl="0" marL="457200" rtl="0">
              <a:spcBef>
                <a:spcPts val="0"/>
              </a:spcBef>
              <a:spcAft>
                <a:spcPts val="0"/>
              </a:spcAft>
              <a:buClr>
                <a:schemeClr val="accent3"/>
              </a:buClr>
              <a:buSzPts val="1800"/>
              <a:buChar char="●"/>
            </a:pPr>
            <a:r>
              <a:rPr lang="en-CA" sz="1800"/>
              <a:t>No change to </a:t>
            </a:r>
            <a:r>
              <a:rPr b="1" lang="en-CA" sz="1800"/>
              <a:t>PL Robertson</a:t>
            </a:r>
            <a:endParaRPr b="1" sz="1800"/>
          </a:p>
          <a:p>
            <a:pPr indent="0" lvl="0" marL="0" rtl="0">
              <a:spcBef>
                <a:spcPts val="520"/>
              </a:spcBef>
              <a:spcAft>
                <a:spcPts val="0"/>
              </a:spcAft>
              <a:buNone/>
            </a:pPr>
            <a:r>
              <a:t/>
            </a:r>
            <a:endParaRPr b="1" sz="1800">
              <a:solidFill>
                <a:srgbClr val="000000"/>
              </a:solidFill>
            </a:endParaRPr>
          </a:p>
          <a:p>
            <a:pPr indent="-116204" lvl="0" marL="273050" rtl="0">
              <a:spcBef>
                <a:spcPts val="520"/>
              </a:spcBef>
              <a:spcAft>
                <a:spcPts val="0"/>
              </a:spcAft>
              <a:buNone/>
            </a:pPr>
            <a:r>
              <a:t/>
            </a:r>
            <a:endParaRPr b="1"/>
          </a:p>
        </p:txBody>
      </p:sp>
      <p:sp>
        <p:nvSpPr>
          <p:cNvPr id="340" name="Shape 340"/>
          <p:cNvSpPr txBox="1"/>
          <p:nvPr>
            <p:ph type="title"/>
          </p:nvPr>
        </p:nvSpPr>
        <p:spPr>
          <a:xfrm>
            <a:off x="457200" y="752625"/>
            <a:ext cx="8229600" cy="1143000"/>
          </a:xfrm>
          <a:prstGeom prst="rect">
            <a:avLst/>
          </a:prstGeom>
        </p:spPr>
        <p:txBody>
          <a:bodyPr anchorCtr="0" anchor="b" bIns="91425" lIns="91425" rIns="91425" wrap="square" tIns="91425">
            <a:noAutofit/>
          </a:bodyPr>
          <a:lstStyle/>
          <a:p>
            <a:pPr indent="0" lvl="0" marL="0" rtl="0">
              <a:spcBef>
                <a:spcPts val="0"/>
              </a:spcBef>
              <a:spcAft>
                <a:spcPts val="0"/>
              </a:spcAft>
              <a:buNone/>
            </a:pPr>
            <a:r>
              <a:rPr lang="en-CA"/>
              <a:t>Scenarios - 10c</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5" name="Shape 345"/>
        <p:cNvGrpSpPr/>
        <p:nvPr/>
      </p:nvGrpSpPr>
      <p:grpSpPr>
        <a:xfrm>
          <a:off x="0" y="0"/>
          <a:ext cx="0" cy="0"/>
          <a:chOff x="0" y="0"/>
          <a:chExt cx="0" cy="0"/>
        </a:xfrm>
      </p:grpSpPr>
      <p:pic>
        <p:nvPicPr>
          <p:cNvPr id="346" name="Shape 346"/>
          <p:cNvPicPr preferRelativeResize="0"/>
          <p:nvPr/>
        </p:nvPicPr>
        <p:blipFill>
          <a:blip r:embed="rId3">
            <a:alphaModFix/>
          </a:blip>
          <a:stretch>
            <a:fillRect/>
          </a:stretch>
        </p:blipFill>
        <p:spPr>
          <a:xfrm>
            <a:off x="0" y="0"/>
            <a:ext cx="6003076" cy="3857474"/>
          </a:xfrm>
          <a:prstGeom prst="rect">
            <a:avLst/>
          </a:prstGeom>
          <a:noFill/>
          <a:ln>
            <a:noFill/>
          </a:ln>
        </p:spPr>
      </p:pic>
      <p:pic>
        <p:nvPicPr>
          <p:cNvPr id="347" name="Shape 347"/>
          <p:cNvPicPr preferRelativeResize="0"/>
          <p:nvPr/>
        </p:nvPicPr>
        <p:blipFill>
          <a:blip r:embed="rId4">
            <a:alphaModFix/>
          </a:blip>
          <a:stretch>
            <a:fillRect/>
          </a:stretch>
        </p:blipFill>
        <p:spPr>
          <a:xfrm>
            <a:off x="3618183" y="3298893"/>
            <a:ext cx="5524600" cy="3559100"/>
          </a:xfrm>
          <a:prstGeom prst="rect">
            <a:avLst/>
          </a:prstGeom>
          <a:noFill/>
          <a:ln>
            <a:noFill/>
          </a:ln>
        </p:spPr>
      </p:pic>
      <p:sp>
        <p:nvSpPr>
          <p:cNvPr id="348" name="Shape 348"/>
          <p:cNvSpPr/>
          <p:nvPr/>
        </p:nvSpPr>
        <p:spPr>
          <a:xfrm>
            <a:off x="2488375" y="1433300"/>
            <a:ext cx="308700" cy="537600"/>
          </a:xfrm>
          <a:prstGeom prst="ellipse">
            <a:avLst/>
          </a:prstGeom>
          <a:noFill/>
          <a:ln cap="flat" cmpd="sng" w="19050">
            <a:solidFill>
              <a:srgbClr val="FF0000"/>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spcAft>
                <a:spcPts val="0"/>
              </a:spcAft>
              <a:buNone/>
            </a:pPr>
            <a:r>
              <a:t/>
            </a:r>
            <a:endParaRPr/>
          </a:p>
        </p:txBody>
      </p:sp>
      <p:sp>
        <p:nvSpPr>
          <p:cNvPr id="349" name="Shape 349"/>
          <p:cNvSpPr/>
          <p:nvPr/>
        </p:nvSpPr>
        <p:spPr>
          <a:xfrm>
            <a:off x="318525" y="2070350"/>
            <a:ext cx="786300" cy="139200"/>
          </a:xfrm>
          <a:prstGeom prst="ellipse">
            <a:avLst/>
          </a:prstGeom>
          <a:noFill/>
          <a:ln cap="flat" cmpd="sng" w="19050">
            <a:solidFill>
              <a:srgbClr val="FF0000"/>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spcAft>
                <a:spcPts val="0"/>
              </a:spcAft>
              <a:buNone/>
            </a:pPr>
            <a:r>
              <a:t/>
            </a:r>
            <a:endParaRPr/>
          </a:p>
        </p:txBody>
      </p:sp>
      <p:sp>
        <p:nvSpPr>
          <p:cNvPr id="350" name="Shape 350"/>
          <p:cNvSpPr/>
          <p:nvPr/>
        </p:nvSpPr>
        <p:spPr>
          <a:xfrm>
            <a:off x="3974575" y="5099325"/>
            <a:ext cx="786300" cy="139200"/>
          </a:xfrm>
          <a:prstGeom prst="ellipse">
            <a:avLst/>
          </a:prstGeom>
          <a:noFill/>
          <a:ln cap="flat" cmpd="sng" w="19050">
            <a:solidFill>
              <a:srgbClr val="FF0000"/>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spcAft>
                <a:spcPts val="0"/>
              </a:spcAft>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4" name="Shape 354"/>
        <p:cNvGrpSpPr/>
        <p:nvPr/>
      </p:nvGrpSpPr>
      <p:grpSpPr>
        <a:xfrm>
          <a:off x="0" y="0"/>
          <a:ext cx="0" cy="0"/>
          <a:chOff x="0" y="0"/>
          <a:chExt cx="0" cy="0"/>
        </a:xfrm>
      </p:grpSpPr>
      <p:sp>
        <p:nvSpPr>
          <p:cNvPr id="355" name="Shape 355"/>
          <p:cNvSpPr txBox="1"/>
          <p:nvPr/>
        </p:nvSpPr>
        <p:spPr>
          <a:xfrm>
            <a:off x="7924800" y="6356350"/>
            <a:ext cx="762000" cy="365125"/>
          </a:xfrm>
          <a:prstGeom prst="rect">
            <a:avLst/>
          </a:prstGeom>
          <a:noFill/>
          <a:ln>
            <a:noFill/>
          </a:ln>
        </p:spPr>
        <p:txBody>
          <a:bodyPr anchorCtr="0" anchor="b" bIns="0" lIns="0" rIns="0" wrap="square" tIns="0">
            <a:noAutofit/>
          </a:bodyPr>
          <a:lstStyle/>
          <a:p>
            <a:pPr indent="0" lvl="0" marL="0" marR="0" rtl="0" algn="r">
              <a:lnSpc>
                <a:spcPct val="100000"/>
              </a:lnSpc>
              <a:spcBef>
                <a:spcPts val="0"/>
              </a:spcBef>
              <a:spcAft>
                <a:spcPts val="0"/>
              </a:spcAft>
              <a:buClr>
                <a:srgbClr val="045C75"/>
              </a:buClr>
              <a:buFont typeface="Constantia"/>
              <a:buNone/>
            </a:pPr>
            <a:fld id="{00000000-1234-1234-1234-123412341234}" type="slidenum">
              <a:rPr b="0" i="0" lang="en-CA" sz="1200" u="none">
                <a:solidFill>
                  <a:srgbClr val="045C75"/>
                </a:solidFill>
                <a:latin typeface="Constantia"/>
                <a:ea typeface="Constantia"/>
                <a:cs typeface="Constantia"/>
                <a:sym typeface="Constantia"/>
              </a:rPr>
              <a:t>‹#›</a:t>
            </a:fld>
            <a:endParaRPr/>
          </a:p>
        </p:txBody>
      </p:sp>
      <p:sp>
        <p:nvSpPr>
          <p:cNvPr id="356" name="Shape 356"/>
          <p:cNvSpPr txBox="1"/>
          <p:nvPr>
            <p:ph type="title"/>
          </p:nvPr>
        </p:nvSpPr>
        <p:spPr>
          <a:xfrm>
            <a:off x="457200" y="323850"/>
            <a:ext cx="8229600" cy="1143000"/>
          </a:xfrm>
          <a:prstGeom prst="rect">
            <a:avLst/>
          </a:prstGeom>
          <a:noFill/>
          <a:ln>
            <a:noFill/>
          </a:ln>
        </p:spPr>
        <p:txBody>
          <a:bodyPr anchorCtr="0" anchor="b" bIns="0" lIns="0" rIns="0" wrap="square" tIns="45700">
            <a:noAutofit/>
          </a:bodyPr>
          <a:lstStyle/>
          <a:p>
            <a:pPr indent="0" lvl="0" marL="0" marR="0" rtl="0" algn="l">
              <a:lnSpc>
                <a:spcPct val="100000"/>
              </a:lnSpc>
              <a:spcBef>
                <a:spcPts val="0"/>
              </a:spcBef>
              <a:spcAft>
                <a:spcPts val="0"/>
              </a:spcAft>
              <a:buClr>
                <a:schemeClr val="dk2"/>
              </a:buClr>
              <a:buFont typeface="Calibri"/>
              <a:buNone/>
            </a:pPr>
            <a:r>
              <a:rPr b="0" i="0" lang="en-CA" sz="4000" u="none" cap="none" strike="noStrike">
                <a:solidFill>
                  <a:schemeClr val="dk2"/>
                </a:solidFill>
                <a:latin typeface="Calibri"/>
                <a:ea typeface="Calibri"/>
                <a:cs typeface="Calibri"/>
                <a:sym typeface="Calibri"/>
              </a:rPr>
              <a:t>Feedback Process</a:t>
            </a:r>
            <a:endParaRPr/>
          </a:p>
        </p:txBody>
      </p:sp>
      <p:sp>
        <p:nvSpPr>
          <p:cNvPr id="357" name="Shape 357"/>
          <p:cNvSpPr txBox="1"/>
          <p:nvPr>
            <p:ph idx="1" type="body"/>
          </p:nvPr>
        </p:nvSpPr>
        <p:spPr>
          <a:xfrm>
            <a:off x="457200" y="1706562"/>
            <a:ext cx="8229600" cy="4389300"/>
          </a:xfrm>
          <a:prstGeom prst="rect">
            <a:avLst/>
          </a:prstGeom>
          <a:solidFill>
            <a:schemeClr val="lt1"/>
          </a:solidFill>
          <a:ln>
            <a:noFill/>
          </a:ln>
        </p:spPr>
        <p:txBody>
          <a:bodyPr anchorCtr="0" anchor="t" bIns="45700" lIns="91425" rIns="91425" wrap="square" tIns="45700">
            <a:noAutofit/>
          </a:bodyPr>
          <a:lstStyle/>
          <a:p>
            <a:pPr indent="-246062" lvl="1" marL="639762" marR="0" rtl="0" algn="l">
              <a:lnSpc>
                <a:spcPct val="100000"/>
              </a:lnSpc>
              <a:spcBef>
                <a:spcPts val="0"/>
              </a:spcBef>
              <a:spcAft>
                <a:spcPts val="0"/>
              </a:spcAft>
              <a:buClr>
                <a:schemeClr val="accent1"/>
              </a:buClr>
              <a:buSzPts val="2040"/>
              <a:buFont typeface="Noto Sans Symbols"/>
              <a:buChar char="●"/>
            </a:pPr>
            <a:r>
              <a:rPr b="0" i="0" lang="en-CA" sz="2400" u="none" cap="none" strike="noStrike">
                <a:solidFill>
                  <a:schemeClr val="dk1"/>
                </a:solidFill>
                <a:latin typeface="Constantia"/>
                <a:ea typeface="Constantia"/>
                <a:cs typeface="Constantia"/>
                <a:sym typeface="Constantia"/>
              </a:rPr>
              <a:t>Personal Public Consultation Feedback Forms are available online at </a:t>
            </a:r>
            <a:r>
              <a:rPr b="0" i="0" lang="en-CA" sz="2400" u="sng" cap="none" strike="noStrike">
                <a:solidFill>
                  <a:srgbClr val="0000FF"/>
                </a:solidFill>
                <a:latin typeface="Constantia"/>
                <a:ea typeface="Constantia"/>
                <a:cs typeface="Constantia"/>
                <a:sym typeface="Constantia"/>
                <a:hlinkClick r:id="rId3"/>
              </a:rPr>
              <a:t>www.hdsb.ca</a:t>
            </a:r>
            <a:r>
              <a:rPr b="0" i="1" lang="en-CA" sz="2400" u="none" cap="none" strike="noStrike">
                <a:solidFill>
                  <a:srgbClr val="0000FF"/>
                </a:solidFill>
                <a:latin typeface="Constantia"/>
                <a:ea typeface="Constantia"/>
                <a:cs typeface="Constantia"/>
                <a:sym typeface="Constantia"/>
              </a:rPr>
              <a:t> </a:t>
            </a:r>
            <a:endParaRPr>
              <a:solidFill>
                <a:srgbClr val="0000FF"/>
              </a:solidFill>
            </a:endParaRPr>
          </a:p>
          <a:p>
            <a:pPr indent="-246062" lvl="1" marL="639762" marR="0" rtl="0" algn="ctr">
              <a:lnSpc>
                <a:spcPct val="100000"/>
              </a:lnSpc>
              <a:spcBef>
                <a:spcPts val="480"/>
              </a:spcBef>
              <a:spcAft>
                <a:spcPts val="0"/>
              </a:spcAft>
              <a:buClr>
                <a:schemeClr val="accent1"/>
              </a:buClr>
              <a:buFont typeface="Noto Sans Symbols"/>
              <a:buNone/>
            </a:pPr>
            <a:r>
              <a:rPr b="0" i="0" lang="en-CA" sz="2400" u="none" cap="none" strike="noStrike">
                <a:solidFill>
                  <a:schemeClr val="dk1"/>
                </a:solidFill>
                <a:latin typeface="Constantia"/>
                <a:ea typeface="Constantia"/>
                <a:cs typeface="Constantia"/>
                <a:sym typeface="Constantia"/>
              </a:rPr>
              <a:t>  </a:t>
            </a:r>
            <a:r>
              <a:rPr b="1" i="0" lang="en-CA" sz="2400" u="none" cap="none" strike="noStrike">
                <a:solidFill>
                  <a:schemeClr val="dk1"/>
                </a:solidFill>
              </a:rPr>
              <a:t> Deadline for feedback is </a:t>
            </a:r>
            <a:endParaRPr b="1" i="0" sz="2400" u="none" cap="none" strike="noStrike">
              <a:solidFill>
                <a:schemeClr val="dk1"/>
              </a:solidFill>
            </a:endParaRPr>
          </a:p>
          <a:p>
            <a:pPr indent="-246062" lvl="1" marL="639762" marR="0" rtl="0" algn="ctr">
              <a:lnSpc>
                <a:spcPct val="100000"/>
              </a:lnSpc>
              <a:spcBef>
                <a:spcPts val="480"/>
              </a:spcBef>
              <a:spcAft>
                <a:spcPts val="0"/>
              </a:spcAft>
              <a:buClr>
                <a:schemeClr val="accent1"/>
              </a:buClr>
              <a:buFont typeface="Noto Sans Symbols"/>
              <a:buNone/>
            </a:pPr>
            <a:r>
              <a:rPr b="1" i="0" lang="en-CA" sz="2400" u="none" cap="none" strike="noStrike">
                <a:solidFill>
                  <a:schemeClr val="dk1"/>
                </a:solidFill>
                <a:latin typeface="Constantia"/>
                <a:ea typeface="Constantia"/>
                <a:cs typeface="Constantia"/>
                <a:sym typeface="Constantia"/>
              </a:rPr>
              <a:t>Monday, January </a:t>
            </a:r>
            <a:r>
              <a:rPr b="1" lang="en-CA"/>
              <a:t>15th</a:t>
            </a:r>
            <a:r>
              <a:rPr b="1" i="0" lang="en-CA" sz="2400" u="none" cap="none" strike="noStrike">
                <a:solidFill>
                  <a:schemeClr val="dk1"/>
                </a:solidFill>
                <a:latin typeface="Constantia"/>
                <a:ea typeface="Constantia"/>
                <a:cs typeface="Constantia"/>
                <a:sym typeface="Constantia"/>
              </a:rPr>
              <a:t> at noon</a:t>
            </a:r>
            <a:endParaRPr/>
          </a:p>
          <a:p>
            <a:pPr indent="-246062" lvl="1" marL="639762" marR="0" rtl="0" algn="l">
              <a:lnSpc>
                <a:spcPct val="100000"/>
              </a:lnSpc>
              <a:spcBef>
                <a:spcPts val="480"/>
              </a:spcBef>
              <a:spcAft>
                <a:spcPts val="0"/>
              </a:spcAft>
              <a:buClr>
                <a:schemeClr val="accent1"/>
              </a:buClr>
              <a:buFont typeface="Noto Sans Symbols"/>
              <a:buNone/>
            </a:pPr>
            <a:r>
              <a:t/>
            </a:r>
            <a:endParaRPr b="1" i="0" sz="2400" u="none" cap="none" strike="noStrike">
              <a:solidFill>
                <a:schemeClr val="dk1"/>
              </a:solidFill>
              <a:latin typeface="Constantia"/>
              <a:ea typeface="Constantia"/>
              <a:cs typeface="Constantia"/>
              <a:sym typeface="Constantia"/>
            </a:endParaRPr>
          </a:p>
          <a:p>
            <a:pPr indent="-246062" lvl="1" marL="639762" marR="0" rtl="0" algn="l">
              <a:lnSpc>
                <a:spcPct val="100000"/>
              </a:lnSpc>
              <a:spcBef>
                <a:spcPts val="480"/>
              </a:spcBef>
              <a:spcAft>
                <a:spcPts val="0"/>
              </a:spcAft>
              <a:buClr>
                <a:schemeClr val="accent1"/>
              </a:buClr>
              <a:buSzPts val="2040"/>
              <a:buFont typeface="Noto Sans Symbols"/>
              <a:buChar char="●"/>
            </a:pPr>
            <a:r>
              <a:rPr b="0" i="0" lang="en-CA" sz="2400" u="none" cap="none" strike="noStrike">
                <a:solidFill>
                  <a:schemeClr val="dk1"/>
                </a:solidFill>
                <a:latin typeface="Constantia"/>
                <a:ea typeface="Constantia"/>
                <a:cs typeface="Constantia"/>
                <a:sym typeface="Constantia"/>
              </a:rPr>
              <a:t>Facilitated group feedback opportunities available</a:t>
            </a:r>
            <a:r>
              <a:rPr lang="en-CA"/>
              <a:t> tonight</a:t>
            </a:r>
            <a:r>
              <a:rPr b="0" i="0" lang="en-CA" sz="2400" u="none" cap="none" strike="noStrike">
                <a:solidFill>
                  <a:schemeClr val="dk1"/>
                </a:solidFill>
                <a:latin typeface="Constantia"/>
                <a:ea typeface="Constantia"/>
                <a:cs typeface="Constantia"/>
                <a:sym typeface="Constantia"/>
              </a:rPr>
              <a:t> following this presentation.  We will also have laptops available to complete feedback</a:t>
            </a:r>
            <a:r>
              <a:rPr lang="en-CA"/>
              <a:t>.</a:t>
            </a:r>
            <a:endParaRPr/>
          </a:p>
          <a:p>
            <a:pPr indent="-246062" lvl="1" marL="639762" marR="0" rtl="0" algn="l">
              <a:lnSpc>
                <a:spcPct val="100000"/>
              </a:lnSpc>
              <a:spcBef>
                <a:spcPts val="480"/>
              </a:spcBef>
              <a:spcAft>
                <a:spcPts val="0"/>
              </a:spcAft>
              <a:buClr>
                <a:schemeClr val="accent1"/>
              </a:buClr>
              <a:buFont typeface="Noto Sans Symbols"/>
              <a:buNone/>
            </a:pPr>
            <a:r>
              <a:t/>
            </a:r>
            <a:endParaRPr b="1" baseline="30000" i="0" sz="2400" u="none" cap="none" strike="noStrike">
              <a:solidFill>
                <a:schemeClr val="dk1"/>
              </a:solidFill>
              <a:latin typeface="Constantia"/>
              <a:ea typeface="Constantia"/>
              <a:cs typeface="Constantia"/>
              <a:sym typeface="Constantia"/>
            </a:endParaRPr>
          </a:p>
          <a:p>
            <a:pPr indent="-246062" lvl="1" marL="639762" marR="0" rtl="0" algn="l">
              <a:lnSpc>
                <a:spcPct val="100000"/>
              </a:lnSpc>
              <a:spcBef>
                <a:spcPts val="480"/>
              </a:spcBef>
              <a:spcAft>
                <a:spcPts val="0"/>
              </a:spcAft>
              <a:buClr>
                <a:schemeClr val="accent1"/>
              </a:buClr>
              <a:buSzPts val="2040"/>
              <a:buFont typeface="Noto Sans Symbols"/>
              <a:buChar char="●"/>
            </a:pPr>
            <a:r>
              <a:rPr b="0" i="0" lang="en-CA" sz="2400" u="none" cap="none" strike="noStrike">
                <a:solidFill>
                  <a:schemeClr val="dk1"/>
                </a:solidFill>
                <a:latin typeface="Constantia"/>
                <a:ea typeface="Constantia"/>
                <a:cs typeface="Constantia"/>
                <a:sym typeface="Constantia"/>
              </a:rPr>
              <a:t>Further questions or comments please contact the Planning Department at </a:t>
            </a:r>
            <a:r>
              <a:rPr b="0" i="1" lang="en-CA" sz="2400" u="none" cap="none" strike="noStrike">
                <a:solidFill>
                  <a:srgbClr val="0000FF"/>
                </a:solidFill>
                <a:latin typeface="Constantia"/>
                <a:ea typeface="Constantia"/>
                <a:cs typeface="Constantia"/>
                <a:sym typeface="Constantia"/>
              </a:rPr>
              <a:t>plan@hdsb.ca</a:t>
            </a:r>
            <a:endParaRPr>
              <a:solidFill>
                <a:srgbClr val="0000FF"/>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1" name="Shape 361"/>
        <p:cNvGrpSpPr/>
        <p:nvPr/>
      </p:nvGrpSpPr>
      <p:grpSpPr>
        <a:xfrm>
          <a:off x="0" y="0"/>
          <a:ext cx="0" cy="0"/>
          <a:chOff x="0" y="0"/>
          <a:chExt cx="0" cy="0"/>
        </a:xfrm>
      </p:grpSpPr>
      <p:sp>
        <p:nvSpPr>
          <p:cNvPr id="362" name="Shape 362"/>
          <p:cNvSpPr txBox="1"/>
          <p:nvPr/>
        </p:nvSpPr>
        <p:spPr>
          <a:xfrm>
            <a:off x="7924800" y="6356350"/>
            <a:ext cx="762000" cy="365125"/>
          </a:xfrm>
          <a:prstGeom prst="rect">
            <a:avLst/>
          </a:prstGeom>
          <a:noFill/>
          <a:ln>
            <a:noFill/>
          </a:ln>
        </p:spPr>
        <p:txBody>
          <a:bodyPr anchorCtr="0" anchor="b" bIns="0" lIns="0" rIns="0" wrap="square" tIns="0">
            <a:noAutofit/>
          </a:bodyPr>
          <a:lstStyle/>
          <a:p>
            <a:pPr indent="0" lvl="0" marL="0" marR="0" rtl="0" algn="r">
              <a:lnSpc>
                <a:spcPct val="100000"/>
              </a:lnSpc>
              <a:spcBef>
                <a:spcPts val="0"/>
              </a:spcBef>
              <a:spcAft>
                <a:spcPts val="0"/>
              </a:spcAft>
              <a:buClr>
                <a:srgbClr val="045C75"/>
              </a:buClr>
              <a:buFont typeface="Constantia"/>
              <a:buNone/>
            </a:pPr>
            <a:fld id="{00000000-1234-1234-1234-123412341234}" type="slidenum">
              <a:rPr b="0" i="0" lang="en-CA" sz="1200" u="none">
                <a:solidFill>
                  <a:srgbClr val="045C75"/>
                </a:solidFill>
                <a:latin typeface="Constantia"/>
                <a:ea typeface="Constantia"/>
                <a:cs typeface="Constantia"/>
                <a:sym typeface="Constantia"/>
              </a:rPr>
              <a:t>‹#›</a:t>
            </a:fld>
            <a:endParaRPr/>
          </a:p>
        </p:txBody>
      </p:sp>
      <p:sp>
        <p:nvSpPr>
          <p:cNvPr id="363" name="Shape 363"/>
          <p:cNvSpPr txBox="1"/>
          <p:nvPr>
            <p:ph type="title"/>
          </p:nvPr>
        </p:nvSpPr>
        <p:spPr>
          <a:xfrm>
            <a:off x="457200" y="400050"/>
            <a:ext cx="8229600" cy="1143000"/>
          </a:xfrm>
          <a:prstGeom prst="rect">
            <a:avLst/>
          </a:prstGeom>
          <a:noFill/>
          <a:ln>
            <a:noFill/>
          </a:ln>
        </p:spPr>
        <p:txBody>
          <a:bodyPr anchorCtr="0" anchor="b" bIns="0" lIns="0" rIns="0" wrap="square" tIns="45700">
            <a:noAutofit/>
          </a:bodyPr>
          <a:lstStyle/>
          <a:p>
            <a:pPr indent="0" lvl="0" marL="0" marR="0" rtl="0" algn="l">
              <a:lnSpc>
                <a:spcPct val="100000"/>
              </a:lnSpc>
              <a:spcBef>
                <a:spcPts val="0"/>
              </a:spcBef>
              <a:spcAft>
                <a:spcPts val="0"/>
              </a:spcAft>
              <a:buClr>
                <a:schemeClr val="dk2"/>
              </a:buClr>
              <a:buFont typeface="Calibri"/>
              <a:buNone/>
            </a:pPr>
            <a:r>
              <a:rPr b="0" i="0" lang="en-CA" sz="4000" u="none" cap="none" strike="noStrike">
                <a:solidFill>
                  <a:schemeClr val="dk2"/>
                </a:solidFill>
                <a:latin typeface="Calibri"/>
                <a:ea typeface="Calibri"/>
                <a:cs typeface="Calibri"/>
                <a:sym typeface="Calibri"/>
              </a:rPr>
              <a:t>Next Steps:</a:t>
            </a:r>
            <a:endParaRPr/>
          </a:p>
        </p:txBody>
      </p:sp>
      <p:sp>
        <p:nvSpPr>
          <p:cNvPr id="364" name="Shape 364"/>
          <p:cNvSpPr txBox="1"/>
          <p:nvPr>
            <p:ph idx="1" type="body"/>
          </p:nvPr>
        </p:nvSpPr>
        <p:spPr>
          <a:xfrm>
            <a:off x="457200" y="1554162"/>
            <a:ext cx="8229600" cy="4389300"/>
          </a:xfrm>
          <a:prstGeom prst="rect">
            <a:avLst/>
          </a:prstGeom>
          <a:noFill/>
          <a:ln>
            <a:noFill/>
          </a:ln>
        </p:spPr>
        <p:txBody>
          <a:bodyPr anchorCtr="0" anchor="t" bIns="45700" lIns="91425" rIns="91425" wrap="square" tIns="45700">
            <a:noAutofit/>
          </a:bodyPr>
          <a:lstStyle/>
          <a:p>
            <a:pPr indent="-280035" lvl="0" marL="273050" marR="0" rtl="0" algn="l">
              <a:lnSpc>
                <a:spcPct val="90000"/>
              </a:lnSpc>
              <a:spcBef>
                <a:spcPts val="0"/>
              </a:spcBef>
              <a:spcAft>
                <a:spcPts val="0"/>
              </a:spcAft>
              <a:buClr>
                <a:schemeClr val="dk1"/>
              </a:buClr>
              <a:buSzPts val="2200"/>
              <a:buFont typeface="Constantia"/>
              <a:buChar char="●"/>
            </a:pPr>
            <a:r>
              <a:rPr b="0" i="0" lang="en-CA" sz="2200" u="none">
                <a:solidFill>
                  <a:schemeClr val="dk1"/>
                </a:solidFill>
                <a:latin typeface="Constantia"/>
                <a:ea typeface="Constantia"/>
                <a:cs typeface="Constantia"/>
                <a:sym typeface="Constantia"/>
              </a:rPr>
              <a:t>Feedback from the public consultation process will be collated and provided to the Boundary Review Committee for review.</a:t>
            </a:r>
            <a:endParaRPr/>
          </a:p>
          <a:p>
            <a:pPr indent="-280035" lvl="0" marL="273050" marR="0" rtl="0" algn="l">
              <a:lnSpc>
                <a:spcPct val="90000"/>
              </a:lnSpc>
              <a:spcBef>
                <a:spcPts val="0"/>
              </a:spcBef>
              <a:spcAft>
                <a:spcPts val="0"/>
              </a:spcAft>
              <a:buClr>
                <a:schemeClr val="dk1"/>
              </a:buClr>
              <a:buSzPts val="2200"/>
              <a:buFont typeface="Constantia"/>
              <a:buChar char="●"/>
            </a:pPr>
            <a:r>
              <a:rPr b="0" i="0" lang="en-CA" sz="2200" u="none">
                <a:solidFill>
                  <a:schemeClr val="dk1"/>
                </a:solidFill>
                <a:latin typeface="Constantia"/>
                <a:ea typeface="Constantia"/>
                <a:cs typeface="Constantia"/>
                <a:sym typeface="Constantia"/>
              </a:rPr>
              <a:t>The BRC will use this information when confirming their recommendations to the Boundary Review Steering Committee.</a:t>
            </a:r>
            <a:endParaRPr/>
          </a:p>
          <a:p>
            <a:pPr indent="-280035" lvl="0" marL="273050" marR="0" rtl="0" algn="l">
              <a:lnSpc>
                <a:spcPct val="90000"/>
              </a:lnSpc>
              <a:spcBef>
                <a:spcPts val="0"/>
              </a:spcBef>
              <a:spcAft>
                <a:spcPts val="0"/>
              </a:spcAft>
              <a:buClr>
                <a:schemeClr val="dk1"/>
              </a:buClr>
              <a:buSzPts val="2200"/>
              <a:buFont typeface="Constantia"/>
              <a:buChar char="●"/>
            </a:pPr>
            <a:r>
              <a:rPr b="0" i="0" lang="en-CA" sz="2200" u="none">
                <a:solidFill>
                  <a:schemeClr val="dk1"/>
                </a:solidFill>
                <a:latin typeface="Constantia"/>
                <a:ea typeface="Constantia"/>
                <a:cs typeface="Constantia"/>
                <a:sym typeface="Constantia"/>
              </a:rPr>
              <a:t>Boundary Review Steering Committee makes recommendations to the Director. </a:t>
            </a:r>
            <a:endParaRPr/>
          </a:p>
          <a:p>
            <a:pPr indent="-280035" lvl="0" marL="273050" marR="0" rtl="0" algn="l">
              <a:lnSpc>
                <a:spcPct val="90000"/>
              </a:lnSpc>
              <a:spcBef>
                <a:spcPts val="0"/>
              </a:spcBef>
              <a:spcAft>
                <a:spcPts val="0"/>
              </a:spcAft>
              <a:buClr>
                <a:schemeClr val="dk1"/>
              </a:buClr>
              <a:buSzPts val="2200"/>
              <a:buFont typeface="Constantia"/>
              <a:buChar char="●"/>
            </a:pPr>
            <a:r>
              <a:rPr b="0" i="0" lang="en-CA" sz="2200" u="none">
                <a:solidFill>
                  <a:schemeClr val="dk1"/>
                </a:solidFill>
                <a:latin typeface="Constantia"/>
                <a:ea typeface="Constantia"/>
                <a:cs typeface="Constantia"/>
                <a:sym typeface="Constantia"/>
              </a:rPr>
              <a:t>Director takes the recommended option(s) to Trustees and/or may revise the recommended option(s) prior to taking it to Trustees</a:t>
            </a:r>
            <a:endParaRPr/>
          </a:p>
          <a:p>
            <a:pPr indent="-280035" lvl="0" marL="273050" marR="0" rtl="0" algn="l">
              <a:lnSpc>
                <a:spcPct val="90000"/>
              </a:lnSpc>
              <a:spcBef>
                <a:spcPts val="0"/>
              </a:spcBef>
              <a:spcAft>
                <a:spcPts val="0"/>
              </a:spcAft>
              <a:buClr>
                <a:schemeClr val="dk1"/>
              </a:buClr>
              <a:buSzPts val="2200"/>
              <a:buFont typeface="Constantia"/>
              <a:buChar char="●"/>
            </a:pPr>
            <a:r>
              <a:rPr b="0" i="0" lang="en-CA" sz="2200" u="none">
                <a:solidFill>
                  <a:schemeClr val="dk1"/>
                </a:solidFill>
                <a:latin typeface="Constantia"/>
                <a:ea typeface="Constantia"/>
                <a:cs typeface="Constantia"/>
                <a:sym typeface="Constantia"/>
              </a:rPr>
              <a:t>Trustees will make final decision on the boundary.</a:t>
            </a:r>
            <a:endParaRPr/>
          </a:p>
          <a:p>
            <a:pPr indent="0" lvl="0" marL="0" marR="0" rtl="0" algn="l">
              <a:lnSpc>
                <a:spcPct val="90000"/>
              </a:lnSpc>
              <a:spcBef>
                <a:spcPts val="560"/>
              </a:spcBef>
              <a:spcAft>
                <a:spcPts val="0"/>
              </a:spcAft>
              <a:buNone/>
            </a:pPr>
            <a:r>
              <a:t/>
            </a:r>
            <a:endParaRPr b="0" i="0" sz="2800" u="none">
              <a:solidFill>
                <a:schemeClr val="dk1"/>
              </a:solidFill>
              <a:latin typeface="Constantia"/>
              <a:ea typeface="Constantia"/>
              <a:cs typeface="Constantia"/>
              <a:sym typeface="Constantia"/>
            </a:endParaRPr>
          </a:p>
          <a:p>
            <a:pPr indent="-104140" lvl="0" marL="273050" marR="0" rtl="0" algn="l">
              <a:spcBef>
                <a:spcPts val="560"/>
              </a:spcBef>
              <a:spcAft>
                <a:spcPts val="0"/>
              </a:spcAft>
              <a:buClr>
                <a:srgbClr val="0BD0D9"/>
              </a:buClr>
              <a:buSzPts val="2660"/>
              <a:buFont typeface="Noto Sans Symbols"/>
              <a:buNone/>
            </a:pPr>
            <a:r>
              <a:t/>
            </a:r>
            <a:endParaRPr b="0" i="0" sz="2800" u="none">
              <a:solidFill>
                <a:schemeClr val="dk1"/>
              </a:solidFill>
              <a:latin typeface="Constantia"/>
              <a:ea typeface="Constantia"/>
              <a:cs typeface="Constantia"/>
              <a:sym typeface="Constantia"/>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8" name="Shape 368"/>
        <p:cNvGrpSpPr/>
        <p:nvPr/>
      </p:nvGrpSpPr>
      <p:grpSpPr>
        <a:xfrm>
          <a:off x="0" y="0"/>
          <a:ext cx="0" cy="0"/>
          <a:chOff x="0" y="0"/>
          <a:chExt cx="0" cy="0"/>
        </a:xfrm>
      </p:grpSpPr>
      <p:sp>
        <p:nvSpPr>
          <p:cNvPr id="369" name="Shape 369"/>
          <p:cNvSpPr txBox="1"/>
          <p:nvPr/>
        </p:nvSpPr>
        <p:spPr>
          <a:xfrm>
            <a:off x="7924800" y="6356350"/>
            <a:ext cx="762000" cy="365125"/>
          </a:xfrm>
          <a:prstGeom prst="rect">
            <a:avLst/>
          </a:prstGeom>
          <a:noFill/>
          <a:ln>
            <a:noFill/>
          </a:ln>
        </p:spPr>
        <p:txBody>
          <a:bodyPr anchorCtr="0" anchor="b" bIns="0" lIns="0" rIns="0" wrap="square" tIns="0">
            <a:noAutofit/>
          </a:bodyPr>
          <a:lstStyle/>
          <a:p>
            <a:pPr indent="0" lvl="0" marL="0" marR="0" rtl="0" algn="r">
              <a:lnSpc>
                <a:spcPct val="100000"/>
              </a:lnSpc>
              <a:spcBef>
                <a:spcPts val="0"/>
              </a:spcBef>
              <a:spcAft>
                <a:spcPts val="0"/>
              </a:spcAft>
              <a:buClr>
                <a:srgbClr val="045C75"/>
              </a:buClr>
              <a:buFont typeface="Constantia"/>
              <a:buNone/>
            </a:pPr>
            <a:fld id="{00000000-1234-1234-1234-123412341234}" type="slidenum">
              <a:rPr b="0" i="0" lang="en-CA" sz="1200" u="none">
                <a:solidFill>
                  <a:srgbClr val="045C75"/>
                </a:solidFill>
                <a:latin typeface="Constantia"/>
                <a:ea typeface="Constantia"/>
                <a:cs typeface="Constantia"/>
                <a:sym typeface="Constantia"/>
              </a:rPr>
              <a:t>‹#›</a:t>
            </a:fld>
            <a:endParaRPr/>
          </a:p>
        </p:txBody>
      </p:sp>
      <p:sp>
        <p:nvSpPr>
          <p:cNvPr id="370" name="Shape 370"/>
          <p:cNvSpPr txBox="1"/>
          <p:nvPr>
            <p:ph type="title"/>
          </p:nvPr>
        </p:nvSpPr>
        <p:spPr>
          <a:xfrm>
            <a:off x="457200" y="247650"/>
            <a:ext cx="8229600" cy="1143000"/>
          </a:xfrm>
          <a:prstGeom prst="rect">
            <a:avLst/>
          </a:prstGeom>
          <a:noFill/>
          <a:ln>
            <a:noFill/>
          </a:ln>
        </p:spPr>
        <p:txBody>
          <a:bodyPr anchorCtr="0" anchor="b" bIns="0" lIns="0" rIns="0" wrap="square" tIns="45700">
            <a:noAutofit/>
          </a:bodyPr>
          <a:lstStyle/>
          <a:p>
            <a:pPr indent="0" lvl="0" marL="0" marR="0" rtl="0" algn="l">
              <a:lnSpc>
                <a:spcPct val="100000"/>
              </a:lnSpc>
              <a:spcBef>
                <a:spcPts val="0"/>
              </a:spcBef>
              <a:spcAft>
                <a:spcPts val="0"/>
              </a:spcAft>
              <a:buClr>
                <a:schemeClr val="dk2"/>
              </a:buClr>
              <a:buFont typeface="Calibri"/>
              <a:buNone/>
            </a:pPr>
            <a:r>
              <a:rPr b="0" i="0" lang="en-CA" sz="4000" u="none" cap="none" strike="noStrike">
                <a:solidFill>
                  <a:schemeClr val="dk2"/>
                </a:solidFill>
                <a:latin typeface="Calibri"/>
                <a:ea typeface="Calibri"/>
                <a:cs typeface="Calibri"/>
                <a:sym typeface="Calibri"/>
              </a:rPr>
              <a:t>Timeline for Decision</a:t>
            </a:r>
            <a:endParaRPr/>
          </a:p>
        </p:txBody>
      </p:sp>
      <p:sp>
        <p:nvSpPr>
          <p:cNvPr id="371" name="Shape 371"/>
          <p:cNvSpPr txBox="1"/>
          <p:nvPr>
            <p:ph idx="1" type="body"/>
          </p:nvPr>
        </p:nvSpPr>
        <p:spPr>
          <a:xfrm>
            <a:off x="457200" y="1706562"/>
            <a:ext cx="8229600" cy="4389300"/>
          </a:xfrm>
          <a:prstGeom prst="rect">
            <a:avLst/>
          </a:prstGeom>
          <a:noFill/>
          <a:ln>
            <a:noFill/>
          </a:ln>
        </p:spPr>
        <p:txBody>
          <a:bodyPr anchorCtr="0" anchor="t" bIns="45700" lIns="91425" rIns="91425" wrap="square" tIns="45700">
            <a:noAutofit/>
          </a:bodyPr>
          <a:lstStyle/>
          <a:p>
            <a:pPr indent="-381000" lvl="0" marL="457200" rtl="0">
              <a:spcBef>
                <a:spcPts val="0"/>
              </a:spcBef>
              <a:spcAft>
                <a:spcPts val="0"/>
              </a:spcAft>
              <a:buClr>
                <a:schemeClr val="dk1"/>
              </a:buClr>
              <a:buSzPts val="2400"/>
              <a:buFont typeface="Constantia"/>
              <a:buChar char="●"/>
            </a:pPr>
            <a:r>
              <a:rPr lang="en-CA" sz="2400"/>
              <a:t>Recommendation(s) provided to Trustees on </a:t>
            </a:r>
            <a:endParaRPr sz="2400"/>
          </a:p>
          <a:p>
            <a:pPr indent="457200" lvl="0" marL="0" rtl="0">
              <a:spcBef>
                <a:spcPts val="0"/>
              </a:spcBef>
              <a:spcAft>
                <a:spcPts val="0"/>
              </a:spcAft>
              <a:buNone/>
            </a:pPr>
            <a:r>
              <a:rPr lang="en-CA" sz="2400"/>
              <a:t>February 7, 2018 and voted on February 21, 2018</a:t>
            </a:r>
            <a:endParaRPr sz="2400"/>
          </a:p>
          <a:p>
            <a:pPr indent="0" lvl="0" marL="0" rtl="0">
              <a:spcBef>
                <a:spcPts val="0"/>
              </a:spcBef>
              <a:spcAft>
                <a:spcPts val="0"/>
              </a:spcAft>
              <a:buNone/>
            </a:pPr>
            <a:r>
              <a:t/>
            </a:r>
            <a:endParaRPr sz="2400"/>
          </a:p>
          <a:p>
            <a:pPr indent="-381000" lvl="0" marL="457200" marR="0" rtl="0" algn="l">
              <a:lnSpc>
                <a:spcPct val="100000"/>
              </a:lnSpc>
              <a:spcBef>
                <a:spcPts val="480"/>
              </a:spcBef>
              <a:spcAft>
                <a:spcPts val="0"/>
              </a:spcAft>
              <a:buClr>
                <a:schemeClr val="dk1"/>
              </a:buClr>
              <a:buSzPts val="2400"/>
              <a:buFont typeface="Constantia"/>
              <a:buChar char="●"/>
            </a:pPr>
            <a:r>
              <a:rPr b="0" i="0" lang="en-CA" sz="2400" u="none">
                <a:solidFill>
                  <a:schemeClr val="dk1"/>
                </a:solidFill>
                <a:latin typeface="Constantia"/>
                <a:ea typeface="Constantia"/>
                <a:cs typeface="Constantia"/>
                <a:sym typeface="Constantia"/>
              </a:rPr>
              <a:t>Opportunity for the community to delegate at a Board meeting - </a:t>
            </a:r>
            <a:r>
              <a:rPr lang="en-CA" sz="2400"/>
              <a:t>February 7, 2018  and February 21, 2018 </a:t>
            </a:r>
            <a:endParaRPr sz="2400"/>
          </a:p>
          <a:p>
            <a:pPr indent="0" lvl="0" marL="0" marR="0" rtl="0" algn="l">
              <a:lnSpc>
                <a:spcPct val="100000"/>
              </a:lnSpc>
              <a:spcBef>
                <a:spcPts val="480"/>
              </a:spcBef>
              <a:spcAft>
                <a:spcPts val="0"/>
              </a:spcAft>
              <a:buNone/>
            </a:pPr>
            <a:r>
              <a:t/>
            </a:r>
            <a:endParaRPr/>
          </a:p>
          <a:p>
            <a:pPr indent="-381000" lvl="0" marL="457200" marR="0" rtl="0" algn="l">
              <a:lnSpc>
                <a:spcPct val="100000"/>
              </a:lnSpc>
              <a:spcBef>
                <a:spcPts val="480"/>
              </a:spcBef>
              <a:spcAft>
                <a:spcPts val="0"/>
              </a:spcAft>
              <a:buClr>
                <a:schemeClr val="dk1"/>
              </a:buClr>
              <a:buSzPts val="2400"/>
              <a:buFont typeface="Constantia"/>
              <a:buChar char="●"/>
            </a:pPr>
            <a:r>
              <a:rPr b="0" i="0" lang="en-CA" sz="2400" u="none">
                <a:solidFill>
                  <a:schemeClr val="dk1"/>
                </a:solidFill>
                <a:latin typeface="Constantia"/>
                <a:ea typeface="Constantia"/>
                <a:cs typeface="Constantia"/>
                <a:sym typeface="Constantia"/>
              </a:rPr>
              <a:t>Recommendations will be posted on Board website prior to the Board meetings </a:t>
            </a:r>
            <a:r>
              <a:rPr b="1" i="0" lang="en-CA" sz="2400" u="none">
                <a:solidFill>
                  <a:schemeClr val="dk1"/>
                </a:solidFill>
                <a:latin typeface="Constantia"/>
                <a:ea typeface="Constantia"/>
                <a:cs typeface="Constantia"/>
                <a:sym typeface="Constantia"/>
              </a:rPr>
              <a:t>(www.hdsb.ca)</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5" name="Shape 375"/>
        <p:cNvGrpSpPr/>
        <p:nvPr/>
      </p:nvGrpSpPr>
      <p:grpSpPr>
        <a:xfrm>
          <a:off x="0" y="0"/>
          <a:ext cx="0" cy="0"/>
          <a:chOff x="0" y="0"/>
          <a:chExt cx="0" cy="0"/>
        </a:xfrm>
      </p:grpSpPr>
      <p:sp>
        <p:nvSpPr>
          <p:cNvPr id="376" name="Shape 376"/>
          <p:cNvSpPr txBox="1"/>
          <p:nvPr>
            <p:ph type="title"/>
          </p:nvPr>
        </p:nvSpPr>
        <p:spPr>
          <a:xfrm>
            <a:off x="457200" y="704850"/>
            <a:ext cx="8229600" cy="1143000"/>
          </a:xfrm>
          <a:prstGeom prst="rect">
            <a:avLst/>
          </a:prstGeom>
          <a:noFill/>
          <a:ln>
            <a:noFill/>
          </a:ln>
        </p:spPr>
        <p:txBody>
          <a:bodyPr anchorCtr="0" anchor="b" bIns="0" lIns="0" rIns="0" wrap="square" tIns="45700">
            <a:noAutofit/>
          </a:bodyPr>
          <a:lstStyle/>
          <a:p>
            <a:pPr indent="0" lvl="0" marL="0" marR="0" rtl="0" algn="l">
              <a:lnSpc>
                <a:spcPct val="100000"/>
              </a:lnSpc>
              <a:spcBef>
                <a:spcPts val="0"/>
              </a:spcBef>
              <a:spcAft>
                <a:spcPts val="0"/>
              </a:spcAft>
              <a:buClr>
                <a:schemeClr val="dk2"/>
              </a:buClr>
              <a:buFont typeface="Calibri"/>
              <a:buNone/>
            </a:pPr>
            <a:r>
              <a:rPr b="0" i="0" lang="en-CA" sz="4000" u="none" cap="none" strike="noStrike">
                <a:solidFill>
                  <a:schemeClr val="dk2"/>
                </a:solidFill>
                <a:latin typeface="Calibri"/>
                <a:ea typeface="Calibri"/>
                <a:cs typeface="Calibri"/>
                <a:sym typeface="Calibri"/>
              </a:rPr>
              <a:t>School Group</a:t>
            </a:r>
            <a:r>
              <a:rPr lang="en-CA" sz="4000">
                <a:latin typeface="Calibri"/>
                <a:ea typeface="Calibri"/>
                <a:cs typeface="Calibri"/>
                <a:sym typeface="Calibri"/>
              </a:rPr>
              <a:t>s - Public Feedback</a:t>
            </a:r>
            <a:endParaRPr/>
          </a:p>
        </p:txBody>
      </p:sp>
      <p:cxnSp>
        <p:nvCxnSpPr>
          <p:cNvPr id="377" name="Shape 377"/>
          <p:cNvCxnSpPr/>
          <p:nvPr/>
        </p:nvCxnSpPr>
        <p:spPr>
          <a:xfrm>
            <a:off x="3957025" y="2168100"/>
            <a:ext cx="0" cy="4198800"/>
          </a:xfrm>
          <a:prstGeom prst="straightConnector1">
            <a:avLst/>
          </a:prstGeom>
          <a:noFill/>
          <a:ln cap="flat" cmpd="sng" w="9525">
            <a:solidFill>
              <a:schemeClr val="dk2"/>
            </a:solidFill>
            <a:prstDash val="solid"/>
            <a:round/>
            <a:headEnd len="lg" w="lg" type="none"/>
            <a:tailEnd len="lg" w="lg" type="none"/>
          </a:ln>
        </p:spPr>
      </p:cxnSp>
      <p:cxnSp>
        <p:nvCxnSpPr>
          <p:cNvPr id="378" name="Shape 378"/>
          <p:cNvCxnSpPr/>
          <p:nvPr/>
        </p:nvCxnSpPr>
        <p:spPr>
          <a:xfrm>
            <a:off x="992425" y="4267500"/>
            <a:ext cx="6438000" cy="0"/>
          </a:xfrm>
          <a:prstGeom prst="straightConnector1">
            <a:avLst/>
          </a:prstGeom>
          <a:noFill/>
          <a:ln cap="flat" cmpd="sng" w="9525">
            <a:solidFill>
              <a:schemeClr val="dk2"/>
            </a:solidFill>
            <a:prstDash val="solid"/>
            <a:round/>
            <a:headEnd len="lg" w="lg" type="none"/>
            <a:tailEnd len="lg" w="lg" type="none"/>
          </a:ln>
        </p:spPr>
      </p:cxnSp>
      <p:sp>
        <p:nvSpPr>
          <p:cNvPr id="379" name="Shape 379"/>
          <p:cNvSpPr txBox="1"/>
          <p:nvPr/>
        </p:nvSpPr>
        <p:spPr>
          <a:xfrm>
            <a:off x="496225" y="2117200"/>
            <a:ext cx="3371700" cy="2073900"/>
          </a:xfrm>
          <a:prstGeom prst="rect">
            <a:avLst/>
          </a:prstGeom>
          <a:noFill/>
          <a:ln>
            <a:noFill/>
          </a:ln>
        </p:spPr>
        <p:txBody>
          <a:bodyPr anchorCtr="0" anchor="t" bIns="91425" lIns="91425" rIns="91425" wrap="square" tIns="91425">
            <a:noAutofit/>
          </a:bodyPr>
          <a:lstStyle/>
          <a:p>
            <a:pPr indent="0" lvl="0" marL="0">
              <a:spcBef>
                <a:spcPts val="0"/>
              </a:spcBef>
              <a:spcAft>
                <a:spcPts val="0"/>
              </a:spcAft>
              <a:buNone/>
            </a:pPr>
            <a:r>
              <a:rPr b="1" lang="en-CA">
                <a:solidFill>
                  <a:srgbClr val="FF0000"/>
                </a:solidFill>
              </a:rPr>
              <a:t>Anne J. MacArthur PS</a:t>
            </a:r>
            <a:endParaRPr/>
          </a:p>
        </p:txBody>
      </p:sp>
      <p:sp>
        <p:nvSpPr>
          <p:cNvPr id="380" name="Shape 380"/>
          <p:cNvSpPr txBox="1"/>
          <p:nvPr/>
        </p:nvSpPr>
        <p:spPr>
          <a:xfrm>
            <a:off x="4046125" y="2117200"/>
            <a:ext cx="3371700" cy="2073900"/>
          </a:xfrm>
          <a:prstGeom prst="rect">
            <a:avLst/>
          </a:prstGeom>
          <a:noFill/>
          <a:ln>
            <a:noFill/>
          </a:ln>
        </p:spPr>
        <p:txBody>
          <a:bodyPr anchorCtr="0" anchor="t" bIns="91425" lIns="91425" rIns="91425" wrap="square" tIns="91425">
            <a:noAutofit/>
          </a:bodyPr>
          <a:lstStyle/>
          <a:p>
            <a:pPr indent="0" lvl="0" marL="0" rtl="0">
              <a:spcBef>
                <a:spcPts val="0"/>
              </a:spcBef>
              <a:spcAft>
                <a:spcPts val="0"/>
              </a:spcAft>
              <a:buClr>
                <a:schemeClr val="dk1"/>
              </a:buClr>
              <a:buSzPts val="1100"/>
              <a:buFont typeface="Arial"/>
              <a:buNone/>
            </a:pPr>
            <a:r>
              <a:rPr b="1" lang="en-CA">
                <a:solidFill>
                  <a:srgbClr val="FF0000"/>
                </a:solidFill>
              </a:rPr>
              <a:t>PL Robertson PS</a:t>
            </a:r>
            <a:endParaRPr/>
          </a:p>
        </p:txBody>
      </p:sp>
      <p:sp>
        <p:nvSpPr>
          <p:cNvPr id="381" name="Shape 381"/>
          <p:cNvSpPr txBox="1"/>
          <p:nvPr/>
        </p:nvSpPr>
        <p:spPr>
          <a:xfrm>
            <a:off x="496225" y="4407150"/>
            <a:ext cx="3371700" cy="2073900"/>
          </a:xfrm>
          <a:prstGeom prst="rect">
            <a:avLst/>
          </a:prstGeom>
          <a:noFill/>
          <a:ln>
            <a:noFill/>
          </a:ln>
        </p:spPr>
        <p:txBody>
          <a:bodyPr anchorCtr="0" anchor="t" bIns="91425" lIns="91425" rIns="91425" wrap="square" tIns="91425">
            <a:noAutofit/>
          </a:bodyPr>
          <a:lstStyle/>
          <a:p>
            <a:pPr indent="0" lvl="0" marL="0">
              <a:spcBef>
                <a:spcPts val="0"/>
              </a:spcBef>
              <a:spcAft>
                <a:spcPts val="0"/>
              </a:spcAft>
              <a:buClr>
                <a:schemeClr val="dk1"/>
              </a:buClr>
              <a:buSzPts val="1100"/>
              <a:buFont typeface="Arial"/>
              <a:buNone/>
            </a:pPr>
            <a:r>
              <a:rPr b="1" lang="en-CA">
                <a:solidFill>
                  <a:srgbClr val="FF0000"/>
                </a:solidFill>
              </a:rPr>
              <a:t>Tiger Jeet Singh PS</a:t>
            </a:r>
            <a:endParaRPr/>
          </a:p>
          <a:p>
            <a:pPr indent="0" lvl="0" marL="0" rtl="0">
              <a:spcBef>
                <a:spcPts val="0"/>
              </a:spcBef>
              <a:spcAft>
                <a:spcPts val="0"/>
              </a:spcAft>
              <a:buNone/>
            </a:pPr>
            <a:r>
              <a:t/>
            </a:r>
            <a:endParaRPr/>
          </a:p>
        </p:txBody>
      </p:sp>
      <p:sp>
        <p:nvSpPr>
          <p:cNvPr id="382" name="Shape 382"/>
          <p:cNvSpPr txBox="1"/>
          <p:nvPr/>
        </p:nvSpPr>
        <p:spPr>
          <a:xfrm>
            <a:off x="4046125" y="4407150"/>
            <a:ext cx="3371700" cy="2073900"/>
          </a:xfrm>
          <a:prstGeom prst="rect">
            <a:avLst/>
          </a:prstGeom>
          <a:noFill/>
          <a:ln>
            <a:noFill/>
          </a:ln>
        </p:spPr>
        <p:txBody>
          <a:bodyPr anchorCtr="0" anchor="t" bIns="91425" lIns="91425" rIns="91425" wrap="square" tIns="91425">
            <a:noAutofit/>
          </a:bodyPr>
          <a:lstStyle/>
          <a:p>
            <a:pPr indent="0" lvl="0" marL="0" rtl="0">
              <a:spcBef>
                <a:spcPts val="0"/>
              </a:spcBef>
              <a:spcAft>
                <a:spcPts val="0"/>
              </a:spcAft>
              <a:buNone/>
            </a:pPr>
            <a:r>
              <a:rPr b="1" lang="en-CA">
                <a:solidFill>
                  <a:srgbClr val="FF0000"/>
                </a:solidFill>
              </a:rPr>
              <a:t>Boyne PS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6" name="Shape 386"/>
        <p:cNvGrpSpPr/>
        <p:nvPr/>
      </p:nvGrpSpPr>
      <p:grpSpPr>
        <a:xfrm>
          <a:off x="0" y="0"/>
          <a:ext cx="0" cy="0"/>
          <a:chOff x="0" y="0"/>
          <a:chExt cx="0" cy="0"/>
        </a:xfrm>
      </p:grpSpPr>
      <p:sp>
        <p:nvSpPr>
          <p:cNvPr id="387" name="Shape 387"/>
          <p:cNvSpPr txBox="1"/>
          <p:nvPr/>
        </p:nvSpPr>
        <p:spPr>
          <a:xfrm>
            <a:off x="2492375" y="2747962"/>
            <a:ext cx="4333875" cy="12001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2"/>
              </a:buClr>
              <a:buFont typeface="Calibri"/>
              <a:buNone/>
            </a:pPr>
            <a:r>
              <a:rPr b="0" i="0" lang="en-CA" sz="7200" u="none">
                <a:solidFill>
                  <a:schemeClr val="dk2"/>
                </a:solidFill>
                <a:latin typeface="Calibri"/>
                <a:ea typeface="Calibri"/>
                <a:cs typeface="Calibri"/>
                <a:sym typeface="Calibri"/>
              </a:rPr>
              <a:t>Thank You!</a:t>
            </a:r>
            <a:endParaRPr/>
          </a:p>
        </p:txBody>
      </p:sp>
      <p:sp>
        <p:nvSpPr>
          <p:cNvPr id="388" name="Shape 388"/>
          <p:cNvSpPr txBox="1"/>
          <p:nvPr/>
        </p:nvSpPr>
        <p:spPr>
          <a:xfrm>
            <a:off x="901700" y="1803400"/>
            <a:ext cx="6892925" cy="3667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sp>
        <p:nvSpPr>
          <p:cNvPr id="182" name="Shape 182"/>
          <p:cNvSpPr txBox="1"/>
          <p:nvPr>
            <p:ph type="title"/>
          </p:nvPr>
        </p:nvSpPr>
        <p:spPr>
          <a:xfrm>
            <a:off x="457200" y="704850"/>
            <a:ext cx="8229600" cy="1143000"/>
          </a:xfrm>
          <a:prstGeom prst="rect">
            <a:avLst/>
          </a:prstGeom>
        </p:spPr>
        <p:txBody>
          <a:bodyPr anchorCtr="0" anchor="b" bIns="91425" lIns="91425" rIns="91425" wrap="square" tIns="91425">
            <a:noAutofit/>
          </a:bodyPr>
          <a:lstStyle/>
          <a:p>
            <a:pPr indent="0" lvl="0" marL="0">
              <a:spcBef>
                <a:spcPts val="0"/>
              </a:spcBef>
              <a:spcAft>
                <a:spcPts val="0"/>
              </a:spcAft>
              <a:buNone/>
            </a:pPr>
            <a:r>
              <a:rPr lang="en-CA"/>
              <a:t>Introductions</a:t>
            </a:r>
            <a:endParaRPr/>
          </a:p>
        </p:txBody>
      </p:sp>
      <p:sp>
        <p:nvSpPr>
          <p:cNvPr id="183" name="Shape 183"/>
          <p:cNvSpPr txBox="1"/>
          <p:nvPr>
            <p:ph idx="1" type="body"/>
          </p:nvPr>
        </p:nvSpPr>
        <p:spPr>
          <a:xfrm>
            <a:off x="457200" y="1935162"/>
            <a:ext cx="8229600" cy="4389300"/>
          </a:xfrm>
          <a:prstGeom prst="rect">
            <a:avLst/>
          </a:prstGeom>
        </p:spPr>
        <p:txBody>
          <a:bodyPr anchorCtr="0" anchor="t" bIns="91425" lIns="91425" rIns="91425" wrap="square" tIns="91425">
            <a:noAutofit/>
          </a:bodyPr>
          <a:lstStyle/>
          <a:p>
            <a:pPr indent="-385445" lvl="0" marL="457200" rtl="0">
              <a:spcBef>
                <a:spcPts val="520"/>
              </a:spcBef>
              <a:spcAft>
                <a:spcPts val="0"/>
              </a:spcAft>
              <a:buSzPts val="2470"/>
              <a:buChar char="●"/>
            </a:pPr>
            <a:r>
              <a:rPr lang="en-CA"/>
              <a:t>Milton Trustees Kim Graves and Donna Danielli </a:t>
            </a:r>
            <a:endParaRPr/>
          </a:p>
          <a:p>
            <a:pPr indent="-385445" lvl="0" marL="457200" rtl="0">
              <a:spcBef>
                <a:spcPts val="0"/>
              </a:spcBef>
              <a:spcAft>
                <a:spcPts val="0"/>
              </a:spcAft>
              <a:buSzPts val="2470"/>
              <a:buChar char="●"/>
            </a:pPr>
            <a:r>
              <a:rPr lang="en-CA"/>
              <a:t>Halton District School Board Staff</a:t>
            </a:r>
            <a:endParaRPr/>
          </a:p>
          <a:p>
            <a:pPr indent="-358140" lvl="1" marL="914400" rtl="0">
              <a:spcBef>
                <a:spcPts val="0"/>
              </a:spcBef>
              <a:spcAft>
                <a:spcPts val="0"/>
              </a:spcAft>
              <a:buSzPts val="2040"/>
              <a:buChar char="●"/>
            </a:pPr>
            <a:r>
              <a:rPr lang="en-CA"/>
              <a:t>Director Stuart Miller</a:t>
            </a:r>
            <a:endParaRPr/>
          </a:p>
          <a:p>
            <a:pPr indent="-385445" lvl="0" marL="457200" rtl="0">
              <a:spcBef>
                <a:spcPts val="0"/>
              </a:spcBef>
              <a:spcAft>
                <a:spcPts val="0"/>
              </a:spcAft>
              <a:buClr>
                <a:schemeClr val="accent3"/>
              </a:buClr>
              <a:buSzPts val="2470"/>
              <a:buChar char="●"/>
            </a:pPr>
            <a:r>
              <a:rPr lang="en-CA"/>
              <a:t>Principal of Milton #10 Public School </a:t>
            </a:r>
            <a:endParaRPr/>
          </a:p>
          <a:p>
            <a:pPr indent="-358140" lvl="1" marL="914400" rtl="0">
              <a:spcBef>
                <a:spcPts val="0"/>
              </a:spcBef>
              <a:spcAft>
                <a:spcPts val="0"/>
              </a:spcAft>
              <a:buClr>
                <a:schemeClr val="accent3"/>
              </a:buClr>
              <a:buSzPts val="2040"/>
              <a:buChar char="●"/>
            </a:pPr>
            <a:r>
              <a:rPr lang="en-CA"/>
              <a:t>Gavin Robertson</a:t>
            </a:r>
            <a:endParaRPr/>
          </a:p>
          <a:p>
            <a:pPr indent="-385445" lvl="0" marL="457200" rtl="0">
              <a:spcBef>
                <a:spcPts val="0"/>
              </a:spcBef>
              <a:spcAft>
                <a:spcPts val="0"/>
              </a:spcAft>
              <a:buSzPts val="2470"/>
              <a:buChar char="●"/>
            </a:pPr>
            <a:r>
              <a:rPr lang="en-CA"/>
              <a:t>Boundary Review Committee Members</a:t>
            </a:r>
            <a:endParaRPr/>
          </a:p>
          <a:p>
            <a:pPr indent="-385445" lvl="0" marL="457200">
              <a:spcBef>
                <a:spcPts val="0"/>
              </a:spcBef>
              <a:spcAft>
                <a:spcPts val="0"/>
              </a:spcAft>
              <a:buSzPts val="2470"/>
              <a:buChar char="●"/>
            </a:pPr>
            <a:r>
              <a:rPr lang="en-CA"/>
              <a:t>Boundary Review Steering Committee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 name="Shape 188"/>
        <p:cNvGrpSpPr/>
        <p:nvPr/>
      </p:nvGrpSpPr>
      <p:grpSpPr>
        <a:xfrm>
          <a:off x="0" y="0"/>
          <a:ext cx="0" cy="0"/>
          <a:chOff x="0" y="0"/>
          <a:chExt cx="0" cy="0"/>
        </a:xfrm>
      </p:grpSpPr>
      <p:sp>
        <p:nvSpPr>
          <p:cNvPr id="189" name="Shape 189"/>
          <p:cNvSpPr txBox="1"/>
          <p:nvPr/>
        </p:nvSpPr>
        <p:spPr>
          <a:xfrm>
            <a:off x="554850" y="1328950"/>
            <a:ext cx="8034300" cy="7017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4617B"/>
              </a:buClr>
              <a:buFont typeface="Calibri"/>
              <a:buNone/>
            </a:pPr>
            <a:r>
              <a:rPr b="0" i="0" lang="en-CA" sz="4000" u="none">
                <a:solidFill>
                  <a:srgbClr val="04617B"/>
                </a:solidFill>
                <a:latin typeface="Calibri"/>
                <a:ea typeface="Calibri"/>
                <a:cs typeface="Calibri"/>
                <a:sym typeface="Calibri"/>
              </a:rPr>
              <a:t>Boundary Review Steering Committee</a:t>
            </a:r>
            <a:endParaRPr/>
          </a:p>
        </p:txBody>
      </p:sp>
      <p:grpSp>
        <p:nvGrpSpPr>
          <p:cNvPr id="190" name="Shape 190"/>
          <p:cNvGrpSpPr/>
          <p:nvPr/>
        </p:nvGrpSpPr>
        <p:grpSpPr>
          <a:xfrm>
            <a:off x="585668" y="2196321"/>
            <a:ext cx="7972751" cy="4452274"/>
            <a:chOff x="68262" y="8"/>
            <a:chExt cx="4576780" cy="7729643"/>
          </a:xfrm>
        </p:grpSpPr>
        <p:sp>
          <p:nvSpPr>
            <p:cNvPr id="191" name="Shape 191"/>
            <p:cNvSpPr txBox="1"/>
            <p:nvPr/>
          </p:nvSpPr>
          <p:spPr>
            <a:xfrm>
              <a:off x="68266" y="912297"/>
              <a:ext cx="2508300" cy="8508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Font typeface="Arial"/>
                <a:buNone/>
              </a:pPr>
              <a:r>
                <a:rPr b="0" i="0" lang="en-CA" sz="1400" u="none">
                  <a:solidFill>
                    <a:srgbClr val="000000"/>
                  </a:solidFill>
                  <a:latin typeface="Arial"/>
                  <a:ea typeface="Arial"/>
                  <a:cs typeface="Arial"/>
                  <a:sym typeface="Arial"/>
                </a:rPr>
                <a:t>Superintendent of Program</a:t>
              </a:r>
              <a:endParaRPr b="0" i="0" sz="1200" u="non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200" u="none">
                <a:solidFill>
                  <a:srgbClr val="000000"/>
                </a:solidFill>
                <a:latin typeface="Arial"/>
                <a:ea typeface="Arial"/>
                <a:cs typeface="Arial"/>
                <a:sym typeface="Arial"/>
              </a:endParaRPr>
            </a:p>
          </p:txBody>
        </p:sp>
        <p:sp>
          <p:nvSpPr>
            <p:cNvPr id="192" name="Shape 192"/>
            <p:cNvSpPr txBox="1"/>
            <p:nvPr/>
          </p:nvSpPr>
          <p:spPr>
            <a:xfrm>
              <a:off x="2713042" y="1031655"/>
              <a:ext cx="1932000" cy="10971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Font typeface="Arial"/>
                <a:buNone/>
              </a:pPr>
              <a:r>
                <a:rPr lang="en-CA" sz="1100"/>
                <a:t>Cristina Salmina</a:t>
              </a:r>
              <a:endParaRPr/>
            </a:p>
            <a:p>
              <a:pPr indent="0" lvl="0" marL="0" marR="0" rtl="0" algn="l">
                <a:lnSpc>
                  <a:spcPct val="100000"/>
                </a:lnSpc>
                <a:spcBef>
                  <a:spcPts val="0"/>
                </a:spcBef>
                <a:spcAft>
                  <a:spcPts val="0"/>
                </a:spcAft>
                <a:buClr>
                  <a:srgbClr val="000000"/>
                </a:buClr>
                <a:buFont typeface="Arial"/>
                <a:buNone/>
              </a:pPr>
              <a:r>
                <a:rPr b="0" i="0" lang="en-CA" sz="1200" u="none">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None/>
              </a:pPr>
              <a:r>
                <a:t/>
              </a:r>
              <a:endParaRPr b="0" i="0" sz="1200" u="none">
                <a:solidFill>
                  <a:srgbClr val="000000"/>
                </a:solidFill>
                <a:latin typeface="Arial"/>
                <a:ea typeface="Arial"/>
                <a:cs typeface="Arial"/>
                <a:sym typeface="Arial"/>
              </a:endParaRPr>
            </a:p>
          </p:txBody>
        </p:sp>
        <p:sp>
          <p:nvSpPr>
            <p:cNvPr id="193" name="Shape 193"/>
            <p:cNvSpPr txBox="1"/>
            <p:nvPr/>
          </p:nvSpPr>
          <p:spPr>
            <a:xfrm>
              <a:off x="68266" y="1735047"/>
              <a:ext cx="2508300" cy="12780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Font typeface="Arial"/>
                <a:buNone/>
              </a:pPr>
              <a:r>
                <a:rPr b="0" i="0" lang="en-CA" sz="1400" u="none">
                  <a:solidFill>
                    <a:srgbClr val="000000"/>
                  </a:solidFill>
                  <a:latin typeface="Arial"/>
                  <a:ea typeface="Arial"/>
                  <a:cs typeface="Arial"/>
                  <a:sym typeface="Arial"/>
                </a:rPr>
                <a:t>Superintendent of Business</a:t>
              </a:r>
              <a:endParaRPr b="0" i="0" sz="1200" u="non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200" u="none">
                <a:solidFill>
                  <a:srgbClr val="000000"/>
                </a:solidFill>
                <a:latin typeface="Arial"/>
                <a:ea typeface="Arial"/>
                <a:cs typeface="Arial"/>
                <a:sym typeface="Arial"/>
              </a:endParaRPr>
            </a:p>
          </p:txBody>
        </p:sp>
        <p:sp>
          <p:nvSpPr>
            <p:cNvPr id="194" name="Shape 194"/>
            <p:cNvSpPr txBox="1"/>
            <p:nvPr/>
          </p:nvSpPr>
          <p:spPr>
            <a:xfrm>
              <a:off x="2713042" y="1733520"/>
              <a:ext cx="1932000" cy="12795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Font typeface="Arial"/>
                <a:buNone/>
              </a:pPr>
              <a:r>
                <a:rPr b="0" i="0" lang="en-CA" sz="1100" u="none">
                  <a:solidFill>
                    <a:srgbClr val="000000"/>
                  </a:solidFill>
                  <a:latin typeface="Arial"/>
                  <a:ea typeface="Arial"/>
                  <a:cs typeface="Arial"/>
                  <a:sym typeface="Arial"/>
                </a:rPr>
                <a:t>Lucy Veerman</a:t>
              </a:r>
              <a:endParaRPr/>
            </a:p>
            <a:p>
              <a:pPr indent="0" lvl="0" marL="0" marR="0" rtl="0" algn="l">
                <a:lnSpc>
                  <a:spcPct val="100000"/>
                </a:lnSpc>
                <a:spcBef>
                  <a:spcPts val="0"/>
                </a:spcBef>
                <a:spcAft>
                  <a:spcPts val="0"/>
                </a:spcAft>
                <a:buClr>
                  <a:srgbClr val="000000"/>
                </a:buClr>
                <a:buFont typeface="Arial"/>
                <a:buNone/>
              </a:pPr>
              <a:r>
                <a:rPr b="0" i="0" lang="en-CA" sz="1400" u="none">
                  <a:solidFill>
                    <a:srgbClr val="000000"/>
                  </a:solidFill>
                  <a:latin typeface="Arial"/>
                  <a:ea typeface="Arial"/>
                  <a:cs typeface="Arial"/>
                  <a:sym typeface="Arial"/>
                </a:rPr>
                <a:t> </a:t>
              </a:r>
              <a:endParaRPr b="0" i="0" sz="1200" u="non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200" u="none">
                <a:solidFill>
                  <a:srgbClr val="000000"/>
                </a:solidFill>
                <a:latin typeface="Arial"/>
                <a:ea typeface="Arial"/>
                <a:cs typeface="Arial"/>
                <a:sym typeface="Arial"/>
              </a:endParaRPr>
            </a:p>
          </p:txBody>
        </p:sp>
        <p:sp>
          <p:nvSpPr>
            <p:cNvPr id="195" name="Shape 195"/>
            <p:cNvSpPr txBox="1"/>
            <p:nvPr/>
          </p:nvSpPr>
          <p:spPr>
            <a:xfrm>
              <a:off x="68266" y="2569894"/>
              <a:ext cx="2508300" cy="8508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Font typeface="Arial"/>
                <a:buNone/>
              </a:pPr>
              <a:r>
                <a:rPr b="0" i="0" lang="en-CA" sz="1400" u="none">
                  <a:solidFill>
                    <a:srgbClr val="000000"/>
                  </a:solidFill>
                  <a:latin typeface="Arial"/>
                  <a:ea typeface="Arial"/>
                  <a:cs typeface="Arial"/>
                  <a:sym typeface="Arial"/>
                </a:rPr>
                <a:t>Manager from Planning Department</a:t>
              </a:r>
              <a:endParaRPr b="0" i="0" sz="1200" u="non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200" u="none">
                <a:solidFill>
                  <a:srgbClr val="000000"/>
                </a:solidFill>
                <a:latin typeface="Arial"/>
                <a:ea typeface="Arial"/>
                <a:cs typeface="Arial"/>
                <a:sym typeface="Arial"/>
              </a:endParaRPr>
            </a:p>
          </p:txBody>
        </p:sp>
        <p:sp>
          <p:nvSpPr>
            <p:cNvPr id="196" name="Shape 196"/>
            <p:cNvSpPr txBox="1"/>
            <p:nvPr/>
          </p:nvSpPr>
          <p:spPr>
            <a:xfrm>
              <a:off x="2713042" y="2569894"/>
              <a:ext cx="1932000" cy="10635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Font typeface="Arial"/>
                <a:buNone/>
              </a:pPr>
              <a:r>
                <a:rPr b="0" i="0" lang="en-CA" sz="1100" u="none">
                  <a:solidFill>
                    <a:srgbClr val="000000"/>
                  </a:solidFill>
                  <a:latin typeface="Arial"/>
                  <a:ea typeface="Arial"/>
                  <a:cs typeface="Arial"/>
                  <a:sym typeface="Arial"/>
                </a:rPr>
                <a:t>Dom Renzella (Manager)</a:t>
              </a:r>
              <a:endParaRPr/>
            </a:p>
            <a:p>
              <a:pPr indent="0" lvl="0" marL="0" marR="0" rtl="0" algn="l">
                <a:lnSpc>
                  <a:spcPct val="100000"/>
                </a:lnSpc>
                <a:spcBef>
                  <a:spcPts val="0"/>
                </a:spcBef>
                <a:spcAft>
                  <a:spcPts val="0"/>
                </a:spcAft>
                <a:buClr>
                  <a:srgbClr val="000000"/>
                </a:buClr>
                <a:buFont typeface="Arial"/>
                <a:buNone/>
              </a:pPr>
              <a:r>
                <a:rPr lang="en-CA" sz="1100"/>
                <a:t>Michelle D’Aguiar</a:t>
              </a:r>
              <a:endParaRPr sz="1100"/>
            </a:p>
            <a:p>
              <a:pPr indent="0" lvl="0" marL="0" marR="0" rtl="0" algn="l">
                <a:lnSpc>
                  <a:spcPct val="100000"/>
                </a:lnSpc>
                <a:spcBef>
                  <a:spcPts val="0"/>
                </a:spcBef>
                <a:spcAft>
                  <a:spcPts val="0"/>
                </a:spcAft>
                <a:buClr>
                  <a:srgbClr val="000000"/>
                </a:buClr>
                <a:buFont typeface="Arial"/>
                <a:buNone/>
              </a:pPr>
              <a:r>
                <a:rPr lang="en-CA" sz="1100"/>
                <a:t>Mitchell Gundy</a:t>
              </a:r>
              <a:endParaRPr sz="1100"/>
            </a:p>
            <a:p>
              <a:pPr indent="0" lvl="0" marL="0" marR="0" rtl="0" algn="l">
                <a:lnSpc>
                  <a:spcPct val="100000"/>
                </a:lnSpc>
                <a:spcBef>
                  <a:spcPts val="0"/>
                </a:spcBef>
                <a:spcAft>
                  <a:spcPts val="0"/>
                </a:spcAft>
                <a:buClr>
                  <a:srgbClr val="000000"/>
                </a:buClr>
                <a:buFont typeface="Arial"/>
                <a:buNone/>
              </a:pPr>
              <a:r>
                <a:t/>
              </a:r>
              <a:endParaRPr sz="1100"/>
            </a:p>
            <a:p>
              <a:pPr indent="0" lvl="0" marL="0" marR="0" rtl="0" algn="l">
                <a:lnSpc>
                  <a:spcPct val="100000"/>
                </a:lnSpc>
                <a:spcBef>
                  <a:spcPts val="0"/>
                </a:spcBef>
                <a:spcAft>
                  <a:spcPts val="0"/>
                </a:spcAft>
                <a:buClr>
                  <a:srgbClr val="000000"/>
                </a:buClr>
                <a:buFont typeface="Arial"/>
                <a:buNone/>
              </a:pPr>
              <a:r>
                <a:rPr b="0" i="0" lang="en-CA" sz="1200" u="none">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None/>
              </a:pPr>
              <a:r>
                <a:t/>
              </a:r>
              <a:endParaRPr b="0" i="0" sz="1200" u="none">
                <a:solidFill>
                  <a:srgbClr val="000000"/>
                </a:solidFill>
                <a:latin typeface="Arial"/>
                <a:ea typeface="Arial"/>
                <a:cs typeface="Arial"/>
                <a:sym typeface="Arial"/>
              </a:endParaRPr>
            </a:p>
          </p:txBody>
        </p:sp>
        <p:sp>
          <p:nvSpPr>
            <p:cNvPr id="197" name="Shape 197"/>
            <p:cNvSpPr txBox="1"/>
            <p:nvPr/>
          </p:nvSpPr>
          <p:spPr>
            <a:xfrm>
              <a:off x="68262" y="3855791"/>
              <a:ext cx="2508300" cy="12780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Font typeface="Arial"/>
                <a:buNone/>
              </a:pPr>
              <a:r>
                <a:rPr b="0" i="0" lang="en-CA" sz="1400" u="none">
                  <a:solidFill>
                    <a:srgbClr val="000000"/>
                  </a:solidFill>
                  <a:latin typeface="Arial"/>
                  <a:ea typeface="Arial"/>
                  <a:cs typeface="Arial"/>
                  <a:sym typeface="Arial"/>
                </a:rPr>
                <a:t>Trustees for  the affected areas</a:t>
              </a:r>
              <a:endParaRPr/>
            </a:p>
            <a:p>
              <a:pPr indent="0" lvl="0" marL="0" marR="0" rtl="0" algn="l">
                <a:lnSpc>
                  <a:spcPct val="100000"/>
                </a:lnSpc>
                <a:spcBef>
                  <a:spcPts val="0"/>
                </a:spcBef>
                <a:spcAft>
                  <a:spcPts val="0"/>
                </a:spcAft>
                <a:buClr>
                  <a:srgbClr val="000000"/>
                </a:buClr>
                <a:buFont typeface="Arial"/>
                <a:buNone/>
              </a:pPr>
              <a:r>
                <a:rPr b="0" i="0" lang="en-CA" sz="1200" u="none">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None/>
              </a:pPr>
              <a:r>
                <a:t/>
              </a:r>
              <a:endParaRPr b="0" i="0" sz="1200" u="none">
                <a:solidFill>
                  <a:srgbClr val="000000"/>
                </a:solidFill>
                <a:latin typeface="Arial"/>
                <a:ea typeface="Arial"/>
                <a:cs typeface="Arial"/>
                <a:sym typeface="Arial"/>
              </a:endParaRPr>
            </a:p>
          </p:txBody>
        </p:sp>
        <p:sp>
          <p:nvSpPr>
            <p:cNvPr id="198" name="Shape 198"/>
            <p:cNvSpPr txBox="1"/>
            <p:nvPr/>
          </p:nvSpPr>
          <p:spPr>
            <a:xfrm>
              <a:off x="2713042" y="3855784"/>
              <a:ext cx="1932000" cy="17148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Font typeface="Arial"/>
                <a:buNone/>
              </a:pPr>
              <a:r>
                <a:rPr b="0" i="0" lang="en-CA" sz="1100" u="none">
                  <a:solidFill>
                    <a:srgbClr val="000000"/>
                  </a:solidFill>
                  <a:latin typeface="Arial"/>
                  <a:ea typeface="Arial"/>
                  <a:cs typeface="Arial"/>
                  <a:sym typeface="Arial"/>
                </a:rPr>
                <a:t>Trustee Kim Graves</a:t>
              </a:r>
              <a:endParaRPr b="0" i="0" sz="1100" u="non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Font typeface="Arial"/>
                <a:buNone/>
              </a:pPr>
              <a:r>
                <a:t/>
              </a:r>
              <a:endParaRPr sz="1100"/>
            </a:p>
            <a:p>
              <a:pPr indent="0" lvl="0" marL="0" marR="0" rtl="0" algn="l">
                <a:lnSpc>
                  <a:spcPct val="100000"/>
                </a:lnSpc>
                <a:spcBef>
                  <a:spcPts val="0"/>
                </a:spcBef>
                <a:spcAft>
                  <a:spcPts val="0"/>
                </a:spcAft>
                <a:buClr>
                  <a:srgbClr val="000000"/>
                </a:buClr>
                <a:buFont typeface="Arial"/>
                <a:buNone/>
              </a:pPr>
              <a:r>
                <a:rPr b="0" i="0" lang="en-CA" sz="1200" u="none">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None/>
              </a:pPr>
              <a:r>
                <a:t/>
              </a:r>
              <a:endParaRPr b="0" i="0" sz="1200" u="none">
                <a:solidFill>
                  <a:srgbClr val="000000"/>
                </a:solidFill>
                <a:latin typeface="Arial"/>
                <a:ea typeface="Arial"/>
                <a:cs typeface="Arial"/>
                <a:sym typeface="Arial"/>
              </a:endParaRPr>
            </a:p>
          </p:txBody>
        </p:sp>
        <p:sp>
          <p:nvSpPr>
            <p:cNvPr id="199" name="Shape 199"/>
            <p:cNvSpPr txBox="1"/>
            <p:nvPr/>
          </p:nvSpPr>
          <p:spPr>
            <a:xfrm>
              <a:off x="68266" y="4762133"/>
              <a:ext cx="2508300" cy="18720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Font typeface="Arial"/>
                <a:buNone/>
              </a:pPr>
              <a:r>
                <a:rPr b="0" i="0" lang="en-CA" sz="1400" u="none">
                  <a:solidFill>
                    <a:srgbClr val="000000"/>
                  </a:solidFill>
                  <a:latin typeface="Arial"/>
                  <a:ea typeface="Arial"/>
                  <a:cs typeface="Arial"/>
                  <a:sym typeface="Arial"/>
                </a:rPr>
                <a:t>Boundary Review Committee Chairs (appointed by Director and Chai</a:t>
              </a:r>
              <a:r>
                <a:rPr lang="en-CA"/>
                <a:t>r of the Board</a:t>
              </a:r>
              <a:r>
                <a:rPr b="0" i="0" lang="en-CA" sz="1400" u="none">
                  <a:solidFill>
                    <a:srgbClr val="000000"/>
                  </a:solidFill>
                  <a:latin typeface="Arial"/>
                  <a:ea typeface="Arial"/>
                  <a:cs typeface="Arial"/>
                  <a:sym typeface="Arial"/>
                </a:rPr>
                <a:t>)</a:t>
              </a:r>
              <a:endParaRPr/>
            </a:p>
            <a:p>
              <a:pPr indent="0" lvl="0" marL="0" marR="0" rtl="0" algn="l">
                <a:lnSpc>
                  <a:spcPct val="100000"/>
                </a:lnSpc>
                <a:spcBef>
                  <a:spcPts val="0"/>
                </a:spcBef>
                <a:spcAft>
                  <a:spcPts val="0"/>
                </a:spcAft>
                <a:buClr>
                  <a:srgbClr val="000000"/>
                </a:buClr>
                <a:buFont typeface="Arial"/>
                <a:buNone/>
              </a:pPr>
              <a:r>
                <a:rPr b="0" i="0" lang="en-CA" sz="1200" u="none">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Font typeface="Arial"/>
                <a:buNone/>
              </a:pPr>
              <a:r>
                <a:rPr b="0" i="0" lang="en-CA" sz="1400" u="none">
                  <a:solidFill>
                    <a:srgbClr val="000000"/>
                  </a:solidFill>
                  <a:latin typeface="Arial"/>
                  <a:ea typeface="Arial"/>
                  <a:cs typeface="Arial"/>
                  <a:sym typeface="Arial"/>
                </a:rPr>
                <a:t>Superintendent of Student Services			</a:t>
              </a:r>
              <a:endParaRPr/>
            </a:p>
          </p:txBody>
        </p:sp>
        <p:sp>
          <p:nvSpPr>
            <p:cNvPr id="200" name="Shape 200"/>
            <p:cNvSpPr txBox="1"/>
            <p:nvPr/>
          </p:nvSpPr>
          <p:spPr>
            <a:xfrm>
              <a:off x="2713042" y="4917630"/>
              <a:ext cx="1932000" cy="17148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Font typeface="Arial"/>
                <a:buNone/>
              </a:pPr>
              <a:r>
                <a:rPr lang="en-CA" sz="1100">
                  <a:solidFill>
                    <a:schemeClr val="dk1"/>
                  </a:solidFill>
                </a:rPr>
                <a:t>Trustee Donna Danielli</a:t>
              </a:r>
              <a:r>
                <a:rPr b="0" i="0" lang="en-CA" sz="1100" u="none">
                  <a:solidFill>
                    <a:srgbClr val="000000"/>
                  </a:solidFill>
                  <a:latin typeface="Arial"/>
                  <a:ea typeface="Arial"/>
                  <a:cs typeface="Arial"/>
                  <a:sym typeface="Arial"/>
                </a:rPr>
                <a:t> (Co-Chair of BRC)</a:t>
              </a:r>
              <a:endParaRPr/>
            </a:p>
            <a:p>
              <a:pPr indent="0" lvl="0" marL="0" marR="0" rtl="0" algn="l">
                <a:lnSpc>
                  <a:spcPct val="100000"/>
                </a:lnSpc>
                <a:spcBef>
                  <a:spcPts val="0"/>
                </a:spcBef>
                <a:spcAft>
                  <a:spcPts val="0"/>
                </a:spcAft>
                <a:buClr>
                  <a:srgbClr val="000000"/>
                </a:buClr>
                <a:buFont typeface="Arial"/>
                <a:buNone/>
              </a:pPr>
              <a:r>
                <a:rPr lang="en-CA" sz="1100"/>
                <a:t>Gord Truffen</a:t>
              </a:r>
              <a:r>
                <a:rPr b="0" i="0" lang="en-CA" sz="1100" u="none">
                  <a:solidFill>
                    <a:srgbClr val="000000"/>
                  </a:solidFill>
                  <a:latin typeface="Arial"/>
                  <a:ea typeface="Arial"/>
                  <a:cs typeface="Arial"/>
                  <a:sym typeface="Arial"/>
                </a:rPr>
                <a:t> (Co-Chair of BRC)</a:t>
              </a:r>
              <a:endParaRPr/>
            </a:p>
            <a:p>
              <a:pPr indent="0" lvl="0" marL="0" marR="0" rtl="0" algn="l">
                <a:lnSpc>
                  <a:spcPct val="100000"/>
                </a:lnSpc>
                <a:spcBef>
                  <a:spcPts val="0"/>
                </a:spcBef>
                <a:spcAft>
                  <a:spcPts val="0"/>
                </a:spcAft>
                <a:buClr>
                  <a:schemeClr val="dk1"/>
                </a:buClr>
                <a:buFont typeface="Arial"/>
                <a:buNone/>
              </a:pPr>
              <a:r>
                <a:t/>
              </a:r>
              <a:endParaRPr b="0" i="0" sz="1200" u="non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Font typeface="Arial"/>
                <a:buNone/>
              </a:pPr>
              <a:r>
                <a:rPr b="0" i="0" lang="en-CA" sz="1200" u="none">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None/>
              </a:pPr>
              <a:r>
                <a:t/>
              </a:r>
              <a:endParaRPr b="0" i="0" sz="1200" u="none">
                <a:solidFill>
                  <a:srgbClr val="000000"/>
                </a:solidFill>
                <a:latin typeface="Arial"/>
                <a:ea typeface="Arial"/>
                <a:cs typeface="Arial"/>
                <a:sym typeface="Arial"/>
              </a:endParaRPr>
            </a:p>
          </p:txBody>
        </p:sp>
        <p:sp>
          <p:nvSpPr>
            <p:cNvPr id="201" name="Shape 201"/>
            <p:cNvSpPr txBox="1"/>
            <p:nvPr/>
          </p:nvSpPr>
          <p:spPr>
            <a:xfrm>
              <a:off x="68262" y="6634162"/>
              <a:ext cx="2508300" cy="10953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Font typeface="Arial"/>
                <a:buNone/>
              </a:pPr>
              <a:r>
                <a:t/>
              </a:r>
              <a:endParaRPr b="0" i="0" sz="1200" u="non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200" u="none">
                <a:solidFill>
                  <a:srgbClr val="000000"/>
                </a:solidFill>
                <a:latin typeface="Arial"/>
                <a:ea typeface="Arial"/>
                <a:cs typeface="Arial"/>
                <a:sym typeface="Arial"/>
              </a:endParaRPr>
            </a:p>
          </p:txBody>
        </p:sp>
        <p:sp>
          <p:nvSpPr>
            <p:cNvPr id="202" name="Shape 202"/>
            <p:cNvSpPr txBox="1"/>
            <p:nvPr/>
          </p:nvSpPr>
          <p:spPr>
            <a:xfrm>
              <a:off x="2713042" y="6014851"/>
              <a:ext cx="1932000" cy="17148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Font typeface="Arial"/>
                <a:buNone/>
              </a:pPr>
              <a:r>
                <a:rPr b="0" i="0" lang="en-CA" sz="1100" u="none">
                  <a:solidFill>
                    <a:srgbClr val="000000"/>
                  </a:solidFill>
                  <a:latin typeface="Arial"/>
                  <a:ea typeface="Arial"/>
                  <a:cs typeface="Arial"/>
                  <a:sym typeface="Arial"/>
                </a:rPr>
                <a:t>Mark Zonneveld</a:t>
              </a:r>
              <a:r>
                <a:rPr b="0" i="0" lang="en-CA" sz="700" u="none">
                  <a:solidFill>
                    <a:srgbClr val="000000"/>
                  </a:solidFill>
                  <a:latin typeface="Arial"/>
                  <a:ea typeface="Arial"/>
                  <a:cs typeface="Arial"/>
                  <a:sym typeface="Arial"/>
                </a:rPr>
                <a:t>      </a:t>
              </a:r>
              <a:r>
                <a:rPr b="0" i="0" lang="en-CA" sz="1200" u="none">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None/>
              </a:pPr>
              <a:r>
                <a:t/>
              </a:r>
              <a:endParaRPr b="0" i="0" sz="1200" u="none">
                <a:solidFill>
                  <a:srgbClr val="000000"/>
                </a:solidFill>
                <a:latin typeface="Arial"/>
                <a:ea typeface="Arial"/>
                <a:cs typeface="Arial"/>
                <a:sym typeface="Arial"/>
              </a:endParaRPr>
            </a:p>
          </p:txBody>
        </p:sp>
        <p:sp>
          <p:nvSpPr>
            <p:cNvPr id="203" name="Shape 203"/>
            <p:cNvSpPr txBox="1"/>
            <p:nvPr/>
          </p:nvSpPr>
          <p:spPr>
            <a:xfrm>
              <a:off x="68266" y="10"/>
              <a:ext cx="2508300" cy="8508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Font typeface="Arial"/>
                <a:buNone/>
              </a:pPr>
              <a:r>
                <a:rPr b="0" i="0" lang="en-CA" sz="1400" u="none">
                  <a:solidFill>
                    <a:srgbClr val="000000"/>
                  </a:solidFill>
                  <a:latin typeface="Arial"/>
                  <a:ea typeface="Arial"/>
                  <a:cs typeface="Arial"/>
                  <a:sym typeface="Arial"/>
                </a:rPr>
                <a:t>Family of Schools Superintendent of affected areas </a:t>
              </a:r>
              <a:endParaRPr/>
            </a:p>
            <a:p>
              <a:pPr indent="0" lvl="0" marL="0" marR="0" rtl="0" algn="l">
                <a:lnSpc>
                  <a:spcPct val="100000"/>
                </a:lnSpc>
                <a:spcBef>
                  <a:spcPts val="0"/>
                </a:spcBef>
                <a:spcAft>
                  <a:spcPts val="0"/>
                </a:spcAft>
                <a:buClr>
                  <a:srgbClr val="000000"/>
                </a:buClr>
                <a:buFont typeface="Arial"/>
                <a:buNone/>
              </a:pPr>
              <a:r>
                <a:rPr b="0" i="0" lang="en-CA" sz="1200" u="none">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None/>
              </a:pPr>
              <a:r>
                <a:t/>
              </a:r>
              <a:endParaRPr b="0" i="0" sz="1200" u="none">
                <a:solidFill>
                  <a:srgbClr val="000000"/>
                </a:solidFill>
                <a:latin typeface="Arial"/>
                <a:ea typeface="Arial"/>
                <a:cs typeface="Arial"/>
                <a:sym typeface="Arial"/>
              </a:endParaRPr>
            </a:p>
          </p:txBody>
        </p:sp>
        <p:sp>
          <p:nvSpPr>
            <p:cNvPr id="204" name="Shape 204"/>
            <p:cNvSpPr txBox="1"/>
            <p:nvPr/>
          </p:nvSpPr>
          <p:spPr>
            <a:xfrm>
              <a:off x="2713042" y="8"/>
              <a:ext cx="1932000" cy="6699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Font typeface="Arial"/>
                <a:buNone/>
              </a:pPr>
              <a:r>
                <a:rPr lang="en-CA" sz="1100"/>
                <a:t>Jacqueline Newton - Chair of BRSC</a:t>
              </a:r>
              <a:endParaRPr/>
            </a:p>
            <a:p>
              <a:pPr indent="0" lvl="0" marL="0" marR="0" rtl="0" algn="l">
                <a:lnSpc>
                  <a:spcPct val="100000"/>
                </a:lnSpc>
                <a:spcBef>
                  <a:spcPts val="0"/>
                </a:spcBef>
                <a:spcAft>
                  <a:spcPts val="0"/>
                </a:spcAft>
                <a:buClr>
                  <a:schemeClr val="dk1"/>
                </a:buClr>
                <a:buFont typeface="Arial"/>
                <a:buNone/>
              </a:pPr>
              <a:r>
                <a:t/>
              </a:r>
              <a:endParaRPr b="0" i="0" sz="1200" u="non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200" u="none">
                <a:solidFill>
                  <a:srgbClr val="000000"/>
                </a:solidFill>
                <a:latin typeface="Arial"/>
                <a:ea typeface="Arial"/>
                <a:cs typeface="Arial"/>
                <a:sym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8" name="Shape 208"/>
        <p:cNvGrpSpPr/>
        <p:nvPr/>
      </p:nvGrpSpPr>
      <p:grpSpPr>
        <a:xfrm>
          <a:off x="0" y="0"/>
          <a:ext cx="0" cy="0"/>
          <a:chOff x="0" y="0"/>
          <a:chExt cx="0" cy="0"/>
        </a:xfrm>
      </p:grpSpPr>
      <p:sp>
        <p:nvSpPr>
          <p:cNvPr id="209" name="Shape 209"/>
          <p:cNvSpPr txBox="1"/>
          <p:nvPr/>
        </p:nvSpPr>
        <p:spPr>
          <a:xfrm>
            <a:off x="7924800" y="6356350"/>
            <a:ext cx="762000" cy="365125"/>
          </a:xfrm>
          <a:prstGeom prst="rect">
            <a:avLst/>
          </a:prstGeom>
          <a:noFill/>
          <a:ln>
            <a:noFill/>
          </a:ln>
        </p:spPr>
        <p:txBody>
          <a:bodyPr anchorCtr="0" anchor="b" bIns="0" lIns="0" rIns="0" wrap="square" tIns="0">
            <a:noAutofit/>
          </a:bodyPr>
          <a:lstStyle/>
          <a:p>
            <a:pPr indent="0" lvl="0" marL="0" marR="0" rtl="0" algn="r">
              <a:lnSpc>
                <a:spcPct val="100000"/>
              </a:lnSpc>
              <a:spcBef>
                <a:spcPts val="0"/>
              </a:spcBef>
              <a:spcAft>
                <a:spcPts val="0"/>
              </a:spcAft>
              <a:buClr>
                <a:srgbClr val="045C75"/>
              </a:buClr>
              <a:buFont typeface="Constantia"/>
              <a:buNone/>
            </a:pPr>
            <a:fld id="{00000000-1234-1234-1234-123412341234}" type="slidenum">
              <a:rPr b="0" i="0" lang="en-CA" sz="1200" u="none">
                <a:solidFill>
                  <a:srgbClr val="045C75"/>
                </a:solidFill>
                <a:latin typeface="Constantia"/>
                <a:ea typeface="Constantia"/>
                <a:cs typeface="Constantia"/>
                <a:sym typeface="Constantia"/>
              </a:rPr>
              <a:t>‹#›</a:t>
            </a:fld>
            <a:endParaRPr/>
          </a:p>
        </p:txBody>
      </p:sp>
      <p:sp>
        <p:nvSpPr>
          <p:cNvPr id="210" name="Shape 210"/>
          <p:cNvSpPr txBox="1"/>
          <p:nvPr>
            <p:ph type="title"/>
          </p:nvPr>
        </p:nvSpPr>
        <p:spPr>
          <a:xfrm>
            <a:off x="457200" y="704850"/>
            <a:ext cx="8229600" cy="1143000"/>
          </a:xfrm>
          <a:prstGeom prst="rect">
            <a:avLst/>
          </a:prstGeom>
          <a:noFill/>
          <a:ln>
            <a:noFill/>
          </a:ln>
        </p:spPr>
        <p:txBody>
          <a:bodyPr anchorCtr="0" anchor="b" bIns="0" lIns="0" rIns="0" wrap="square" tIns="45700">
            <a:noAutofit/>
          </a:bodyPr>
          <a:lstStyle/>
          <a:p>
            <a:pPr indent="0" lvl="0" marL="0" marR="0" rtl="0" algn="l">
              <a:lnSpc>
                <a:spcPct val="100000"/>
              </a:lnSpc>
              <a:spcBef>
                <a:spcPts val="0"/>
              </a:spcBef>
              <a:spcAft>
                <a:spcPts val="0"/>
              </a:spcAft>
              <a:buClr>
                <a:schemeClr val="dk2"/>
              </a:buClr>
              <a:buFont typeface="Calibri"/>
              <a:buNone/>
            </a:pPr>
            <a:r>
              <a:rPr b="0" i="0" lang="en-CA" sz="4000" u="none" cap="none" strike="noStrike">
                <a:solidFill>
                  <a:schemeClr val="dk2"/>
                </a:solidFill>
                <a:latin typeface="Calibri"/>
                <a:ea typeface="Calibri"/>
                <a:cs typeface="Calibri"/>
                <a:sym typeface="Calibri"/>
              </a:rPr>
              <a:t>Purpose of Meeting</a:t>
            </a:r>
            <a:endParaRPr/>
          </a:p>
        </p:txBody>
      </p:sp>
      <p:sp>
        <p:nvSpPr>
          <p:cNvPr id="211" name="Shape 211"/>
          <p:cNvSpPr txBox="1"/>
          <p:nvPr>
            <p:ph idx="1" type="body"/>
          </p:nvPr>
        </p:nvSpPr>
        <p:spPr>
          <a:xfrm>
            <a:off x="457200" y="1935162"/>
            <a:ext cx="8229600" cy="4389300"/>
          </a:xfrm>
          <a:prstGeom prst="rect">
            <a:avLst/>
          </a:prstGeom>
          <a:noFill/>
          <a:ln>
            <a:noFill/>
          </a:ln>
        </p:spPr>
        <p:txBody>
          <a:bodyPr anchorCtr="0" anchor="t" bIns="45700" lIns="91425" rIns="91425" wrap="square" tIns="45700">
            <a:noAutofit/>
          </a:bodyPr>
          <a:lstStyle/>
          <a:p>
            <a:pPr indent="-273050" lvl="0" marL="273050" marR="0" rtl="0" algn="l">
              <a:lnSpc>
                <a:spcPct val="100000"/>
              </a:lnSpc>
              <a:spcBef>
                <a:spcPts val="0"/>
              </a:spcBef>
              <a:spcAft>
                <a:spcPts val="0"/>
              </a:spcAft>
              <a:buClr>
                <a:srgbClr val="0BD0D9"/>
              </a:buClr>
              <a:buSzPts val="2660"/>
              <a:buFont typeface="Noto Sans Symbols"/>
              <a:buChar char="●"/>
            </a:pPr>
            <a:r>
              <a:rPr b="0" i="0" lang="en-CA" sz="2800" u="none" cap="none" strike="noStrike">
                <a:solidFill>
                  <a:schemeClr val="dk1"/>
                </a:solidFill>
                <a:latin typeface="Constantia"/>
                <a:ea typeface="Constantia"/>
                <a:cs typeface="Constantia"/>
                <a:sym typeface="Constantia"/>
              </a:rPr>
              <a:t>To share information about the boundary review process for  </a:t>
            </a:r>
            <a:r>
              <a:rPr lang="en-CA" sz="2800"/>
              <a:t>Milton #10 </a:t>
            </a:r>
            <a:r>
              <a:rPr lang="en-CA" sz="2800"/>
              <a:t>Public School</a:t>
            </a:r>
            <a:endParaRPr/>
          </a:p>
          <a:p>
            <a:pPr indent="-273050" lvl="0" marL="273050" marR="0" rtl="0" algn="l">
              <a:lnSpc>
                <a:spcPct val="100000"/>
              </a:lnSpc>
              <a:spcBef>
                <a:spcPts val="560"/>
              </a:spcBef>
              <a:spcAft>
                <a:spcPts val="0"/>
              </a:spcAft>
              <a:buClr>
                <a:srgbClr val="0BD0D9"/>
              </a:buClr>
              <a:buFont typeface="Noto Sans Symbols"/>
              <a:buNone/>
            </a:pPr>
            <a:r>
              <a:t/>
            </a:r>
            <a:endParaRPr b="0" i="0" sz="2800" u="none" cap="none" strike="noStrike">
              <a:solidFill>
                <a:schemeClr val="dk1"/>
              </a:solidFill>
              <a:latin typeface="Constantia"/>
              <a:ea typeface="Constantia"/>
              <a:cs typeface="Constantia"/>
              <a:sym typeface="Constantia"/>
            </a:endParaRPr>
          </a:p>
          <a:p>
            <a:pPr indent="-273050" lvl="0" marL="273050" marR="0" rtl="0" algn="l">
              <a:lnSpc>
                <a:spcPct val="100000"/>
              </a:lnSpc>
              <a:spcBef>
                <a:spcPts val="560"/>
              </a:spcBef>
              <a:spcAft>
                <a:spcPts val="0"/>
              </a:spcAft>
              <a:buClr>
                <a:srgbClr val="0BD0D9"/>
              </a:buClr>
              <a:buSzPts val="2660"/>
              <a:buFont typeface="Noto Sans Symbols"/>
              <a:buChar char="●"/>
            </a:pPr>
            <a:r>
              <a:rPr b="0" i="0" lang="en-CA" sz="2800" u="none" cap="none" strike="noStrike">
                <a:solidFill>
                  <a:schemeClr val="dk1"/>
                </a:solidFill>
                <a:latin typeface="Constantia"/>
                <a:ea typeface="Constantia"/>
                <a:cs typeface="Constantia"/>
                <a:sym typeface="Constantia"/>
              </a:rPr>
              <a:t>To review scenarios and the proposed boundaries</a:t>
            </a:r>
            <a:endParaRPr/>
          </a:p>
          <a:p>
            <a:pPr indent="-104140" lvl="0" marL="273050" marR="0" rtl="0" algn="l">
              <a:lnSpc>
                <a:spcPct val="100000"/>
              </a:lnSpc>
              <a:spcBef>
                <a:spcPts val="560"/>
              </a:spcBef>
              <a:spcAft>
                <a:spcPts val="0"/>
              </a:spcAft>
              <a:buClr>
                <a:srgbClr val="0BD0D9"/>
              </a:buClr>
              <a:buSzPts val="2660"/>
              <a:buFont typeface="Noto Sans Symbols"/>
              <a:buNone/>
            </a:pPr>
            <a:r>
              <a:t/>
            </a:r>
            <a:endParaRPr b="0" i="0" sz="2800" u="none" cap="none" strike="noStrike">
              <a:solidFill>
                <a:schemeClr val="dk1"/>
              </a:solidFill>
              <a:latin typeface="Constantia"/>
              <a:ea typeface="Constantia"/>
              <a:cs typeface="Constantia"/>
              <a:sym typeface="Constantia"/>
            </a:endParaRPr>
          </a:p>
          <a:p>
            <a:pPr indent="-273050" lvl="0" marL="273050" marR="0" rtl="0" algn="l">
              <a:lnSpc>
                <a:spcPct val="100000"/>
              </a:lnSpc>
              <a:spcBef>
                <a:spcPts val="560"/>
              </a:spcBef>
              <a:spcAft>
                <a:spcPts val="0"/>
              </a:spcAft>
              <a:buClr>
                <a:srgbClr val="0BD0D9"/>
              </a:buClr>
              <a:buSzPts val="2660"/>
              <a:buFont typeface="Noto Sans Symbols"/>
              <a:buChar char="●"/>
            </a:pPr>
            <a:r>
              <a:rPr b="0" i="0" lang="en-CA" sz="2800" u="none" cap="none" strike="noStrike">
                <a:solidFill>
                  <a:schemeClr val="dk1"/>
                </a:solidFill>
                <a:latin typeface="Constantia"/>
                <a:ea typeface="Constantia"/>
                <a:cs typeface="Constantia"/>
                <a:sym typeface="Constantia"/>
              </a:rPr>
              <a:t>To provide members of the public with an opportunity to provide feedback on the scenarios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5" name="Shape 215"/>
        <p:cNvGrpSpPr/>
        <p:nvPr/>
      </p:nvGrpSpPr>
      <p:grpSpPr>
        <a:xfrm>
          <a:off x="0" y="0"/>
          <a:ext cx="0" cy="0"/>
          <a:chOff x="0" y="0"/>
          <a:chExt cx="0" cy="0"/>
        </a:xfrm>
      </p:grpSpPr>
      <p:sp>
        <p:nvSpPr>
          <p:cNvPr id="216" name="Shape 216"/>
          <p:cNvSpPr txBox="1"/>
          <p:nvPr>
            <p:ph type="title"/>
          </p:nvPr>
        </p:nvSpPr>
        <p:spPr>
          <a:xfrm>
            <a:off x="457200" y="704850"/>
            <a:ext cx="8229600" cy="1143000"/>
          </a:xfrm>
          <a:prstGeom prst="rect">
            <a:avLst/>
          </a:prstGeom>
          <a:noFill/>
          <a:ln>
            <a:noFill/>
          </a:ln>
        </p:spPr>
        <p:txBody>
          <a:bodyPr anchorCtr="0" anchor="b" bIns="0" lIns="0" rIns="0" wrap="square" tIns="45700">
            <a:noAutofit/>
          </a:bodyPr>
          <a:lstStyle/>
          <a:p>
            <a:pPr indent="0" lvl="0" marL="0" marR="0" rtl="0" algn="l">
              <a:lnSpc>
                <a:spcPct val="100000"/>
              </a:lnSpc>
              <a:spcBef>
                <a:spcPts val="0"/>
              </a:spcBef>
              <a:spcAft>
                <a:spcPts val="0"/>
              </a:spcAft>
              <a:buClr>
                <a:schemeClr val="dk2"/>
              </a:buClr>
              <a:buFont typeface="Calibri"/>
              <a:buNone/>
            </a:pPr>
            <a:r>
              <a:rPr b="0" i="0" lang="en-CA" sz="4000" u="none" cap="none" strike="noStrike">
                <a:solidFill>
                  <a:schemeClr val="dk2"/>
                </a:solidFill>
                <a:latin typeface="Calibri"/>
                <a:ea typeface="Calibri"/>
                <a:cs typeface="Calibri"/>
                <a:sym typeface="Calibri"/>
              </a:rPr>
              <a:t>Why A Boundary Review? </a:t>
            </a:r>
            <a:endParaRPr/>
          </a:p>
        </p:txBody>
      </p:sp>
      <p:sp>
        <p:nvSpPr>
          <p:cNvPr id="217" name="Shape 217"/>
          <p:cNvSpPr txBox="1"/>
          <p:nvPr>
            <p:ph idx="1" type="body"/>
          </p:nvPr>
        </p:nvSpPr>
        <p:spPr>
          <a:xfrm>
            <a:off x="457200" y="1935162"/>
            <a:ext cx="8229600" cy="43893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BD0D9"/>
              </a:buClr>
              <a:buFont typeface="Noto Sans Symbols"/>
              <a:buNone/>
            </a:pPr>
            <a:r>
              <a:rPr b="0" i="0" lang="en-CA" sz="2400" u="none" cap="none" strike="noStrike">
                <a:solidFill>
                  <a:schemeClr val="dk1"/>
                </a:solidFill>
                <a:latin typeface="Constantia"/>
                <a:ea typeface="Constantia"/>
                <a:cs typeface="Constantia"/>
                <a:sym typeface="Constantia"/>
              </a:rPr>
              <a:t>At the </a:t>
            </a:r>
            <a:r>
              <a:rPr lang="en-CA" sz="2400"/>
              <a:t>September 20, 2017</a:t>
            </a:r>
            <a:r>
              <a:rPr b="0" i="0" lang="en-CA" sz="2400" u="none" cap="none" strike="noStrike">
                <a:solidFill>
                  <a:schemeClr val="dk1"/>
                </a:solidFill>
                <a:latin typeface="Constantia"/>
                <a:ea typeface="Constantia"/>
                <a:cs typeface="Constantia"/>
                <a:sym typeface="Constantia"/>
              </a:rPr>
              <a:t> Board meeting, HDSB Trustees approved a motion to initiate the process to establish a boundary for </a:t>
            </a:r>
            <a:r>
              <a:rPr lang="en-CA" sz="2400">
                <a:solidFill>
                  <a:srgbClr val="222222"/>
                </a:solidFill>
              </a:rPr>
              <a:t>Milton #10 Public School</a:t>
            </a:r>
            <a:r>
              <a:rPr lang="en-CA" sz="2400"/>
              <a:t>:</a:t>
            </a:r>
            <a:endParaRPr sz="2400"/>
          </a:p>
          <a:p>
            <a:pPr indent="0" lvl="0" marL="0" marR="0" rtl="0" algn="l">
              <a:lnSpc>
                <a:spcPct val="100000"/>
              </a:lnSpc>
              <a:spcBef>
                <a:spcPts val="0"/>
              </a:spcBef>
              <a:spcAft>
                <a:spcPts val="0"/>
              </a:spcAft>
              <a:buClr>
                <a:srgbClr val="0BD0D9"/>
              </a:buClr>
              <a:buFont typeface="Noto Sans Symbols"/>
              <a:buNone/>
            </a:pPr>
            <a:r>
              <a:t/>
            </a:r>
            <a:endParaRPr sz="2400"/>
          </a:p>
          <a:p>
            <a:pPr indent="0" lvl="0" marL="0" rtl="0" algn="ctr">
              <a:lnSpc>
                <a:spcPct val="115000"/>
              </a:lnSpc>
              <a:spcBef>
                <a:spcPts val="0"/>
              </a:spcBef>
              <a:spcAft>
                <a:spcPts val="0"/>
              </a:spcAft>
              <a:buClr>
                <a:schemeClr val="dk1"/>
              </a:buClr>
              <a:buSzPts val="1100"/>
              <a:buFont typeface="Arial"/>
              <a:buNone/>
            </a:pPr>
            <a:r>
              <a:rPr b="1" i="1" lang="en-CA" sz="2400">
                <a:solidFill>
                  <a:srgbClr val="222222"/>
                </a:solidFill>
              </a:rPr>
              <a:t>“</a:t>
            </a:r>
            <a:r>
              <a:rPr b="1" i="1" lang="en-CA" sz="2400">
                <a:solidFill>
                  <a:srgbClr val="222222"/>
                </a:solidFill>
              </a:rPr>
              <a:t>Be it resolved that the Halton District School Board direct the Director to</a:t>
            </a:r>
            <a:endParaRPr b="1" i="1" sz="2400">
              <a:solidFill>
                <a:srgbClr val="222222"/>
              </a:solidFill>
            </a:endParaRPr>
          </a:p>
          <a:p>
            <a:pPr indent="0" lvl="0" marL="0" rtl="0" algn="ctr">
              <a:lnSpc>
                <a:spcPct val="115000"/>
              </a:lnSpc>
              <a:spcBef>
                <a:spcPts val="0"/>
              </a:spcBef>
              <a:spcAft>
                <a:spcPts val="0"/>
              </a:spcAft>
              <a:buClr>
                <a:schemeClr val="dk1"/>
              </a:buClr>
              <a:buSzPts val="1100"/>
              <a:buFont typeface="Arial"/>
              <a:buNone/>
            </a:pPr>
            <a:r>
              <a:rPr b="1" i="1" lang="en-CA" sz="2400">
                <a:solidFill>
                  <a:srgbClr val="222222"/>
                </a:solidFill>
              </a:rPr>
              <a:t>undertake a school boundary review for the new Milton #10 Public School, with an expected completion date of no later than February 2018.”</a:t>
            </a:r>
            <a:endParaRPr b="1" i="1" sz="2400">
              <a:solidFill>
                <a:srgbClr val="222222"/>
              </a:solidFill>
              <a:highlight>
                <a:srgbClr val="FFFFFF"/>
              </a:highlight>
            </a:endParaRPr>
          </a:p>
          <a:p>
            <a:pPr indent="0" lvl="0" marL="0" marR="0" rtl="0" algn="l">
              <a:lnSpc>
                <a:spcPct val="100000"/>
              </a:lnSpc>
              <a:spcBef>
                <a:spcPts val="0"/>
              </a:spcBef>
              <a:spcAft>
                <a:spcPts val="0"/>
              </a:spcAft>
              <a:buClr>
                <a:srgbClr val="0BD0D9"/>
              </a:buClr>
              <a:buFont typeface="Noto Sans Symbols"/>
              <a:buNone/>
            </a:pPr>
            <a:r>
              <a:t/>
            </a:r>
            <a:endParaRPr sz="24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1" name="Shape 221"/>
        <p:cNvGrpSpPr/>
        <p:nvPr/>
      </p:nvGrpSpPr>
      <p:grpSpPr>
        <a:xfrm>
          <a:off x="0" y="0"/>
          <a:ext cx="0" cy="0"/>
          <a:chOff x="0" y="0"/>
          <a:chExt cx="0" cy="0"/>
        </a:xfrm>
      </p:grpSpPr>
      <p:sp>
        <p:nvSpPr>
          <p:cNvPr id="222" name="Shape 222"/>
          <p:cNvSpPr txBox="1"/>
          <p:nvPr/>
        </p:nvSpPr>
        <p:spPr>
          <a:xfrm>
            <a:off x="1536700" y="619125"/>
            <a:ext cx="7477200" cy="7017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2"/>
              </a:buClr>
              <a:buFont typeface="Calibri"/>
              <a:buNone/>
            </a:pPr>
            <a:r>
              <a:rPr lang="en-CA" sz="4000">
                <a:solidFill>
                  <a:schemeClr val="dk2"/>
                </a:solidFill>
                <a:latin typeface="Calibri"/>
                <a:ea typeface="Calibri"/>
                <a:cs typeface="Calibri"/>
                <a:sym typeface="Calibri"/>
              </a:rPr>
              <a:t>Milton #10 Map</a:t>
            </a:r>
            <a:endParaRPr b="0" i="0" sz="4000" u="none">
              <a:solidFill>
                <a:schemeClr val="dk2"/>
              </a:solidFill>
              <a:latin typeface="Calibri"/>
              <a:ea typeface="Calibri"/>
              <a:cs typeface="Calibri"/>
              <a:sym typeface="Calibri"/>
            </a:endParaRPr>
          </a:p>
          <a:p>
            <a:pPr indent="0" lvl="0" marL="0" marR="0" rtl="0" algn="ctr">
              <a:lnSpc>
                <a:spcPct val="100000"/>
              </a:lnSpc>
              <a:spcBef>
                <a:spcPts val="0"/>
              </a:spcBef>
              <a:spcAft>
                <a:spcPts val="0"/>
              </a:spcAft>
              <a:buClr>
                <a:schemeClr val="dk2"/>
              </a:buClr>
              <a:buFont typeface="Calibri"/>
              <a:buNone/>
            </a:pPr>
            <a:r>
              <a:t/>
            </a:r>
            <a:endParaRPr sz="1200">
              <a:solidFill>
                <a:schemeClr val="dk2"/>
              </a:solidFill>
              <a:latin typeface="Calibri"/>
              <a:ea typeface="Calibri"/>
              <a:cs typeface="Calibri"/>
              <a:sym typeface="Calibri"/>
            </a:endParaRPr>
          </a:p>
        </p:txBody>
      </p:sp>
      <p:pic>
        <p:nvPicPr>
          <p:cNvPr id="223" name="Shape 223"/>
          <p:cNvPicPr preferRelativeResize="0"/>
          <p:nvPr/>
        </p:nvPicPr>
        <p:blipFill>
          <a:blip r:embed="rId3">
            <a:alphaModFix/>
          </a:blip>
          <a:stretch>
            <a:fillRect/>
          </a:stretch>
        </p:blipFill>
        <p:spPr>
          <a:xfrm>
            <a:off x="0" y="1236916"/>
            <a:ext cx="9144000" cy="560336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7" name="Shape 227"/>
        <p:cNvGrpSpPr/>
        <p:nvPr/>
      </p:nvGrpSpPr>
      <p:grpSpPr>
        <a:xfrm>
          <a:off x="0" y="0"/>
          <a:ext cx="0" cy="0"/>
          <a:chOff x="0" y="0"/>
          <a:chExt cx="0" cy="0"/>
        </a:xfrm>
      </p:grpSpPr>
      <p:sp>
        <p:nvSpPr>
          <p:cNvPr id="228" name="Shape 228"/>
          <p:cNvSpPr txBox="1"/>
          <p:nvPr>
            <p:ph type="title"/>
          </p:nvPr>
        </p:nvSpPr>
        <p:spPr>
          <a:xfrm>
            <a:off x="457200" y="704850"/>
            <a:ext cx="8229600" cy="1143000"/>
          </a:xfrm>
          <a:prstGeom prst="rect">
            <a:avLst/>
          </a:prstGeom>
          <a:noFill/>
          <a:ln>
            <a:noFill/>
          </a:ln>
        </p:spPr>
        <p:txBody>
          <a:bodyPr anchorCtr="0" anchor="b" bIns="0" lIns="0" rIns="0" wrap="square" tIns="45700">
            <a:noAutofit/>
          </a:bodyPr>
          <a:lstStyle/>
          <a:p>
            <a:pPr indent="0" lvl="0" marL="0" marR="0" rtl="0" algn="l">
              <a:lnSpc>
                <a:spcPct val="100000"/>
              </a:lnSpc>
              <a:spcBef>
                <a:spcPts val="0"/>
              </a:spcBef>
              <a:spcAft>
                <a:spcPts val="0"/>
              </a:spcAft>
              <a:buClr>
                <a:schemeClr val="dk2"/>
              </a:buClr>
              <a:buFont typeface="Calibri"/>
              <a:buNone/>
            </a:pPr>
            <a:r>
              <a:rPr b="0" i="0" lang="en-CA" sz="4000" u="none" cap="none" strike="noStrike">
                <a:solidFill>
                  <a:schemeClr val="dk2"/>
                </a:solidFill>
                <a:latin typeface="Calibri"/>
                <a:ea typeface="Calibri"/>
                <a:cs typeface="Calibri"/>
                <a:sym typeface="Calibri"/>
              </a:rPr>
              <a:t>Mandate of </a:t>
            </a:r>
            <a:r>
              <a:rPr lang="en-CA" sz="4000"/>
              <a:t>Milton #10</a:t>
            </a:r>
            <a:r>
              <a:rPr lang="en-CA" sz="4000"/>
              <a:t> BRSC</a:t>
            </a:r>
            <a:endParaRPr/>
          </a:p>
        </p:txBody>
      </p:sp>
      <p:sp>
        <p:nvSpPr>
          <p:cNvPr id="229" name="Shape 229"/>
          <p:cNvSpPr txBox="1"/>
          <p:nvPr>
            <p:ph idx="1" type="body"/>
          </p:nvPr>
        </p:nvSpPr>
        <p:spPr>
          <a:xfrm>
            <a:off x="457200" y="1935162"/>
            <a:ext cx="8229600" cy="4389300"/>
          </a:xfrm>
          <a:prstGeom prst="rect">
            <a:avLst/>
          </a:prstGeom>
          <a:noFill/>
          <a:ln>
            <a:noFill/>
          </a:ln>
        </p:spPr>
        <p:txBody>
          <a:bodyPr anchorCtr="0" anchor="t" bIns="45700" lIns="91425" rIns="91425" wrap="square" tIns="45700">
            <a:noAutofit/>
          </a:bodyPr>
          <a:lstStyle/>
          <a:p>
            <a:pPr indent="-116204" lvl="0" marL="273050" marR="0" rtl="0" algn="l">
              <a:spcBef>
                <a:spcPts val="520"/>
              </a:spcBef>
              <a:spcAft>
                <a:spcPts val="0"/>
              </a:spcAft>
              <a:buClr>
                <a:srgbClr val="0BD0D9"/>
              </a:buClr>
              <a:buSzPts val="2470"/>
              <a:buFont typeface="Noto Sans Symbols"/>
              <a:buNone/>
            </a:pPr>
            <a:r>
              <a:rPr i="1" lang="en-CA" sz="2400">
                <a:latin typeface="Calibri"/>
                <a:ea typeface="Calibri"/>
                <a:cs typeface="Calibri"/>
                <a:sym typeface="Calibri"/>
              </a:rPr>
              <a:t>Determine and communicate which schools are part of the Boundary Review Process</a:t>
            </a:r>
            <a:endParaRPr i="1" sz="2400">
              <a:latin typeface="Calibri"/>
              <a:ea typeface="Calibri"/>
              <a:cs typeface="Calibri"/>
              <a:sym typeface="Calibri"/>
            </a:endParaRPr>
          </a:p>
          <a:p>
            <a:pPr indent="-381000" lvl="0" marL="457200" marR="0" rtl="0" algn="l">
              <a:spcBef>
                <a:spcPts val="520"/>
              </a:spcBef>
              <a:spcAft>
                <a:spcPts val="0"/>
              </a:spcAft>
              <a:buClr>
                <a:srgbClr val="000000"/>
              </a:buClr>
              <a:buSzPts val="2400"/>
              <a:buFont typeface="Calibri"/>
              <a:buChar char="●"/>
            </a:pPr>
            <a:r>
              <a:rPr i="1" lang="en-CA" sz="2400">
                <a:solidFill>
                  <a:srgbClr val="000000"/>
                </a:solidFill>
                <a:latin typeface="Calibri"/>
                <a:ea typeface="Calibri"/>
                <a:cs typeface="Calibri"/>
                <a:sym typeface="Calibri"/>
              </a:rPr>
              <a:t> Generate the initial boundary options for consideration by a larger Boundary Review Committee </a:t>
            </a:r>
            <a:endParaRPr i="1" sz="2400">
              <a:solidFill>
                <a:srgbClr val="000000"/>
              </a:solidFill>
              <a:latin typeface="Calibri"/>
              <a:ea typeface="Calibri"/>
              <a:cs typeface="Calibri"/>
              <a:sym typeface="Calibri"/>
            </a:endParaRPr>
          </a:p>
          <a:p>
            <a:pPr indent="-381000" lvl="0" marL="457200" rtl="0">
              <a:spcBef>
                <a:spcPts val="0"/>
              </a:spcBef>
              <a:spcAft>
                <a:spcPts val="0"/>
              </a:spcAft>
              <a:buClr>
                <a:srgbClr val="000000"/>
              </a:buClr>
              <a:buSzPts val="2400"/>
              <a:buFont typeface="Calibri"/>
              <a:buChar char="●"/>
            </a:pPr>
            <a:r>
              <a:rPr i="1" lang="en-CA" sz="2400">
                <a:solidFill>
                  <a:srgbClr val="000000"/>
                </a:solidFill>
                <a:latin typeface="Calibri"/>
                <a:ea typeface="Calibri"/>
                <a:cs typeface="Calibri"/>
                <a:sym typeface="Calibri"/>
              </a:rPr>
              <a:t>Consult with the community through Public Information Meetings regarding the Boundary Review Committee’s preferred option(s) </a:t>
            </a:r>
            <a:endParaRPr i="1" sz="2400">
              <a:solidFill>
                <a:srgbClr val="000000"/>
              </a:solidFill>
              <a:latin typeface="Calibri"/>
              <a:ea typeface="Calibri"/>
              <a:cs typeface="Calibri"/>
              <a:sym typeface="Calibri"/>
            </a:endParaRPr>
          </a:p>
          <a:p>
            <a:pPr indent="-381000" lvl="0" marL="457200" rtl="0">
              <a:spcBef>
                <a:spcPts val="0"/>
              </a:spcBef>
              <a:spcAft>
                <a:spcPts val="0"/>
              </a:spcAft>
              <a:buClr>
                <a:srgbClr val="000000"/>
              </a:buClr>
              <a:buSzPts val="2400"/>
              <a:buFont typeface="Calibri"/>
              <a:buChar char="●"/>
            </a:pPr>
            <a:r>
              <a:rPr i="1" lang="en-CA" sz="2400">
                <a:latin typeface="Calibri"/>
                <a:ea typeface="Calibri"/>
                <a:cs typeface="Calibri"/>
                <a:sym typeface="Calibri"/>
              </a:rPr>
              <a:t>On behalf of the Boundary Review Committee, recommend preferred option(s) to Administrative Council and the Director</a:t>
            </a:r>
            <a:endParaRPr i="1" sz="2400">
              <a:solidFill>
                <a:srgbClr val="000000"/>
              </a:solidFill>
              <a:latin typeface="Calibri"/>
              <a:ea typeface="Calibri"/>
              <a:cs typeface="Calibri"/>
              <a:sym typeface="Calibri"/>
            </a:endParaRPr>
          </a:p>
          <a:p>
            <a:pPr indent="0" lvl="0" marL="0" marR="0" rtl="0" algn="l">
              <a:spcBef>
                <a:spcPts val="520"/>
              </a:spcBef>
              <a:spcAft>
                <a:spcPts val="0"/>
              </a:spcAft>
              <a:buNone/>
            </a:pPr>
            <a:r>
              <a:t/>
            </a:r>
            <a:endParaRPr i="1" sz="2400">
              <a:latin typeface="Calibri"/>
              <a:ea typeface="Calibri"/>
              <a:cs typeface="Calibri"/>
              <a:sym typeface="Calibri"/>
            </a:endParaRPr>
          </a:p>
          <a:p>
            <a:pPr indent="0" lvl="0" marL="0" marR="0" rtl="0" algn="l">
              <a:spcBef>
                <a:spcPts val="520"/>
              </a:spcBef>
              <a:spcAft>
                <a:spcPts val="0"/>
              </a:spcAft>
              <a:buNone/>
            </a:pPr>
            <a:r>
              <a:t/>
            </a:r>
            <a:endParaRPr b="0" i="0" sz="2600" u="non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3" name="Shape 233"/>
        <p:cNvGrpSpPr/>
        <p:nvPr/>
      </p:nvGrpSpPr>
      <p:grpSpPr>
        <a:xfrm>
          <a:off x="0" y="0"/>
          <a:ext cx="0" cy="0"/>
          <a:chOff x="0" y="0"/>
          <a:chExt cx="0" cy="0"/>
        </a:xfrm>
      </p:grpSpPr>
      <p:sp>
        <p:nvSpPr>
          <p:cNvPr id="234" name="Shape 234"/>
          <p:cNvSpPr txBox="1"/>
          <p:nvPr/>
        </p:nvSpPr>
        <p:spPr>
          <a:xfrm>
            <a:off x="7924800" y="6356350"/>
            <a:ext cx="762000" cy="365125"/>
          </a:xfrm>
          <a:prstGeom prst="rect">
            <a:avLst/>
          </a:prstGeom>
          <a:noFill/>
          <a:ln>
            <a:noFill/>
          </a:ln>
        </p:spPr>
        <p:txBody>
          <a:bodyPr anchorCtr="0" anchor="b" bIns="0" lIns="0" rIns="0" wrap="square" tIns="0">
            <a:noAutofit/>
          </a:bodyPr>
          <a:lstStyle/>
          <a:p>
            <a:pPr indent="0" lvl="0" marL="0" marR="0" rtl="0" algn="r">
              <a:lnSpc>
                <a:spcPct val="100000"/>
              </a:lnSpc>
              <a:spcBef>
                <a:spcPts val="0"/>
              </a:spcBef>
              <a:spcAft>
                <a:spcPts val="0"/>
              </a:spcAft>
              <a:buClr>
                <a:srgbClr val="045C75"/>
              </a:buClr>
              <a:buFont typeface="Constantia"/>
              <a:buNone/>
            </a:pPr>
            <a:fld id="{00000000-1234-1234-1234-123412341234}" type="slidenum">
              <a:rPr b="0" i="0" lang="en-CA" sz="1200" u="none">
                <a:solidFill>
                  <a:srgbClr val="045C75"/>
                </a:solidFill>
                <a:latin typeface="Constantia"/>
                <a:ea typeface="Constantia"/>
                <a:cs typeface="Constantia"/>
                <a:sym typeface="Constantia"/>
              </a:rPr>
              <a:t>‹#›</a:t>
            </a:fld>
            <a:endParaRPr/>
          </a:p>
        </p:txBody>
      </p:sp>
      <p:sp>
        <p:nvSpPr>
          <p:cNvPr id="235" name="Shape 235"/>
          <p:cNvSpPr txBox="1"/>
          <p:nvPr>
            <p:ph type="title"/>
          </p:nvPr>
        </p:nvSpPr>
        <p:spPr>
          <a:xfrm>
            <a:off x="457200" y="933450"/>
            <a:ext cx="8229600" cy="1143000"/>
          </a:xfrm>
          <a:prstGeom prst="rect">
            <a:avLst/>
          </a:prstGeom>
          <a:noFill/>
          <a:ln>
            <a:noFill/>
          </a:ln>
        </p:spPr>
        <p:txBody>
          <a:bodyPr anchorCtr="0" anchor="b" bIns="0" lIns="0" rIns="0" wrap="square" tIns="45700">
            <a:noAutofit/>
          </a:bodyPr>
          <a:lstStyle/>
          <a:p>
            <a:pPr indent="0" lvl="0" marL="0" marR="0" rtl="0" algn="l">
              <a:lnSpc>
                <a:spcPct val="100000"/>
              </a:lnSpc>
              <a:spcBef>
                <a:spcPts val="0"/>
              </a:spcBef>
              <a:spcAft>
                <a:spcPts val="0"/>
              </a:spcAft>
              <a:buClr>
                <a:schemeClr val="dk2"/>
              </a:buClr>
              <a:buFont typeface="Calibri"/>
              <a:buNone/>
            </a:pPr>
            <a:r>
              <a:rPr b="0" i="0" lang="en-CA" sz="4000" u="none" cap="none" strike="noStrike">
                <a:solidFill>
                  <a:schemeClr val="dk2"/>
                </a:solidFill>
                <a:latin typeface="Calibri"/>
                <a:ea typeface="Calibri"/>
                <a:cs typeface="Calibri"/>
                <a:sym typeface="Calibri"/>
              </a:rPr>
              <a:t>B</a:t>
            </a:r>
            <a:r>
              <a:rPr lang="en-CA" sz="4000">
                <a:latin typeface="Calibri"/>
                <a:ea typeface="Calibri"/>
                <a:cs typeface="Calibri"/>
                <a:sym typeface="Calibri"/>
              </a:rPr>
              <a:t>oundary Review Committee</a:t>
            </a:r>
            <a:r>
              <a:rPr b="0" i="0" lang="en-CA" sz="4000" u="none" cap="none" strike="noStrike">
                <a:solidFill>
                  <a:schemeClr val="dk2"/>
                </a:solidFill>
                <a:latin typeface="Calibri"/>
                <a:ea typeface="Calibri"/>
                <a:cs typeface="Calibri"/>
                <a:sym typeface="Calibri"/>
              </a:rPr>
              <a:t> Composition</a:t>
            </a:r>
            <a:endParaRPr/>
          </a:p>
        </p:txBody>
      </p:sp>
      <p:sp>
        <p:nvSpPr>
          <p:cNvPr id="236" name="Shape 236"/>
          <p:cNvSpPr txBox="1"/>
          <p:nvPr/>
        </p:nvSpPr>
        <p:spPr>
          <a:xfrm>
            <a:off x="743175" y="2161825"/>
            <a:ext cx="7943400" cy="4271100"/>
          </a:xfrm>
          <a:prstGeom prst="rect">
            <a:avLst/>
          </a:prstGeom>
          <a:noFill/>
          <a:ln>
            <a:noFill/>
          </a:ln>
        </p:spPr>
        <p:txBody>
          <a:bodyPr anchorCtr="0" anchor="t" bIns="91425" lIns="91425" rIns="91425" wrap="square" tIns="91425">
            <a:noAutofit/>
          </a:bodyPr>
          <a:lstStyle/>
          <a:p>
            <a:pPr indent="-393700" lvl="0" marL="457200" rtl="0">
              <a:lnSpc>
                <a:spcPct val="80000"/>
              </a:lnSpc>
              <a:spcBef>
                <a:spcPts val="1300"/>
              </a:spcBef>
              <a:spcAft>
                <a:spcPts val="0"/>
              </a:spcAft>
              <a:buClr>
                <a:schemeClr val="dk1"/>
              </a:buClr>
              <a:buSzPts val="2600"/>
              <a:buFont typeface="Constantia"/>
              <a:buChar char="●"/>
            </a:pPr>
            <a:r>
              <a:rPr b="1" lang="en-CA" sz="2600" u="sng">
                <a:solidFill>
                  <a:schemeClr val="dk1"/>
                </a:solidFill>
                <a:latin typeface="Constantia"/>
                <a:ea typeface="Constantia"/>
                <a:cs typeface="Constantia"/>
                <a:sym typeface="Constantia"/>
              </a:rPr>
              <a:t>TWO</a:t>
            </a:r>
            <a:r>
              <a:rPr lang="en-CA" sz="2600">
                <a:solidFill>
                  <a:schemeClr val="dk1"/>
                </a:solidFill>
                <a:latin typeface="Constantia"/>
                <a:ea typeface="Constantia"/>
                <a:cs typeface="Constantia"/>
                <a:sym typeface="Constantia"/>
              </a:rPr>
              <a:t> representatives from each school to serve on the Boundary Review Committee (BRC).</a:t>
            </a:r>
            <a:endParaRPr sz="2600">
              <a:solidFill>
                <a:schemeClr val="dk1"/>
              </a:solidFill>
              <a:latin typeface="Constantia"/>
              <a:ea typeface="Constantia"/>
              <a:cs typeface="Constantia"/>
              <a:sym typeface="Constantia"/>
            </a:endParaRPr>
          </a:p>
          <a:p>
            <a:pPr indent="-393700" lvl="1" marL="914400" rtl="0">
              <a:lnSpc>
                <a:spcPct val="80000"/>
              </a:lnSpc>
              <a:spcBef>
                <a:spcPts val="0"/>
              </a:spcBef>
              <a:spcAft>
                <a:spcPts val="0"/>
              </a:spcAft>
              <a:buClr>
                <a:schemeClr val="dk1"/>
              </a:buClr>
              <a:buSzPts val="2600"/>
              <a:buFont typeface="Constantia"/>
              <a:buChar char="○"/>
            </a:pPr>
            <a:r>
              <a:rPr lang="en-CA" sz="2600">
                <a:solidFill>
                  <a:schemeClr val="dk1"/>
                </a:solidFill>
                <a:latin typeface="Constantia"/>
                <a:ea typeface="Constantia"/>
                <a:cs typeface="Constantia"/>
                <a:sym typeface="Constantia"/>
              </a:rPr>
              <a:t>PL Robertson PS</a:t>
            </a:r>
            <a:endParaRPr sz="2600">
              <a:solidFill>
                <a:schemeClr val="dk1"/>
              </a:solidFill>
              <a:latin typeface="Constantia"/>
              <a:ea typeface="Constantia"/>
              <a:cs typeface="Constantia"/>
              <a:sym typeface="Constantia"/>
            </a:endParaRPr>
          </a:p>
          <a:p>
            <a:pPr indent="-393700" lvl="1" marL="914400" rtl="0">
              <a:lnSpc>
                <a:spcPct val="80000"/>
              </a:lnSpc>
              <a:spcBef>
                <a:spcPts val="0"/>
              </a:spcBef>
              <a:spcAft>
                <a:spcPts val="0"/>
              </a:spcAft>
              <a:buClr>
                <a:schemeClr val="dk1"/>
              </a:buClr>
              <a:buSzPts val="2600"/>
              <a:buFont typeface="Constantia"/>
              <a:buChar char="○"/>
            </a:pPr>
            <a:r>
              <a:rPr lang="en-CA" sz="2600">
                <a:solidFill>
                  <a:schemeClr val="dk1"/>
                </a:solidFill>
                <a:latin typeface="Constantia"/>
                <a:ea typeface="Constantia"/>
                <a:cs typeface="Constantia"/>
                <a:sym typeface="Constantia"/>
              </a:rPr>
              <a:t>Anne J. MacArthur PS</a:t>
            </a:r>
            <a:endParaRPr sz="2600">
              <a:solidFill>
                <a:schemeClr val="dk1"/>
              </a:solidFill>
              <a:latin typeface="Constantia"/>
              <a:ea typeface="Constantia"/>
              <a:cs typeface="Constantia"/>
              <a:sym typeface="Constantia"/>
            </a:endParaRPr>
          </a:p>
          <a:p>
            <a:pPr indent="-393700" lvl="1" marL="914400" rtl="0">
              <a:lnSpc>
                <a:spcPct val="80000"/>
              </a:lnSpc>
              <a:spcBef>
                <a:spcPts val="0"/>
              </a:spcBef>
              <a:spcAft>
                <a:spcPts val="0"/>
              </a:spcAft>
              <a:buClr>
                <a:schemeClr val="dk1"/>
              </a:buClr>
              <a:buSzPts val="2600"/>
              <a:buFont typeface="Constantia"/>
              <a:buChar char="○"/>
            </a:pPr>
            <a:r>
              <a:rPr lang="en-CA" sz="2600">
                <a:solidFill>
                  <a:schemeClr val="dk1"/>
                </a:solidFill>
                <a:latin typeface="Constantia"/>
                <a:ea typeface="Constantia"/>
                <a:cs typeface="Constantia"/>
                <a:sym typeface="Constantia"/>
              </a:rPr>
              <a:t>Tiger Jeet Singh PS</a:t>
            </a:r>
            <a:endParaRPr sz="2600">
              <a:solidFill>
                <a:schemeClr val="dk1"/>
              </a:solidFill>
              <a:latin typeface="Constantia"/>
              <a:ea typeface="Constantia"/>
              <a:cs typeface="Constantia"/>
              <a:sym typeface="Constantia"/>
            </a:endParaRPr>
          </a:p>
          <a:p>
            <a:pPr indent="-393700" lvl="1" marL="914400" rtl="0">
              <a:lnSpc>
                <a:spcPct val="80000"/>
              </a:lnSpc>
              <a:spcBef>
                <a:spcPts val="0"/>
              </a:spcBef>
              <a:spcAft>
                <a:spcPts val="0"/>
              </a:spcAft>
              <a:buClr>
                <a:schemeClr val="dk1"/>
              </a:buClr>
              <a:buSzPts val="2600"/>
              <a:buFont typeface="Constantia"/>
              <a:buChar char="○"/>
            </a:pPr>
            <a:r>
              <a:rPr lang="en-CA" sz="2600">
                <a:solidFill>
                  <a:schemeClr val="dk1"/>
                </a:solidFill>
                <a:latin typeface="Constantia"/>
                <a:ea typeface="Constantia"/>
                <a:cs typeface="Constantia"/>
                <a:sym typeface="Constantia"/>
              </a:rPr>
              <a:t>Boyne PS</a:t>
            </a:r>
            <a:endParaRPr sz="2600">
              <a:solidFill>
                <a:schemeClr val="dk1"/>
              </a:solidFill>
              <a:latin typeface="Constantia"/>
              <a:ea typeface="Constantia"/>
              <a:cs typeface="Constantia"/>
              <a:sym typeface="Constantia"/>
            </a:endParaRPr>
          </a:p>
          <a:p>
            <a:pPr indent="0" lvl="0" marL="0" rtl="0">
              <a:lnSpc>
                <a:spcPct val="80000"/>
              </a:lnSpc>
              <a:spcBef>
                <a:spcPts val="1300"/>
              </a:spcBef>
              <a:spcAft>
                <a:spcPts val="0"/>
              </a:spcAft>
              <a:buNone/>
            </a:pPr>
            <a:r>
              <a:t/>
            </a:r>
            <a:endParaRPr sz="2600">
              <a:solidFill>
                <a:schemeClr val="dk1"/>
              </a:solidFill>
              <a:latin typeface="Constantia"/>
              <a:ea typeface="Constantia"/>
              <a:cs typeface="Constantia"/>
              <a:sym typeface="Constantia"/>
            </a:endParaRPr>
          </a:p>
          <a:p>
            <a:pPr indent="-393700" lvl="0" marL="457200" rtl="0">
              <a:lnSpc>
                <a:spcPct val="80000"/>
              </a:lnSpc>
              <a:spcBef>
                <a:spcPts val="1300"/>
              </a:spcBef>
              <a:spcAft>
                <a:spcPts val="0"/>
              </a:spcAft>
              <a:buClr>
                <a:schemeClr val="dk1"/>
              </a:buClr>
              <a:buSzPts val="2600"/>
              <a:buFont typeface="Constantia"/>
              <a:buChar char="●"/>
            </a:pPr>
            <a:r>
              <a:rPr lang="en-CA" sz="2600">
                <a:solidFill>
                  <a:schemeClr val="dk1"/>
                </a:solidFill>
                <a:latin typeface="Constantia"/>
                <a:ea typeface="Constantia"/>
                <a:cs typeface="Constantia"/>
                <a:sym typeface="Constantia"/>
              </a:rPr>
              <a:t>Members of the Boundary Review Steering Committee (BRSC)</a:t>
            </a:r>
            <a:endParaRPr/>
          </a:p>
        </p:txBody>
      </p:sp>
    </p:spTree>
  </p:cSld>
  <p:clrMapOvr>
    <a:masterClrMapping/>
  </p:clrMapOvr>
</p:sld>
</file>

<file path=ppt/theme/theme1.xml><?xml version="1.0" encoding="utf-8"?>
<a:theme xmlns:a="http://schemas.openxmlformats.org/drawingml/2006/main" xmlns:r="http://schemas.openxmlformats.org/officeDocument/2006/relationships" name="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8DF430CD5C86F4FBF1E745AF243FF71" ma:contentTypeVersion="3" ma:contentTypeDescription="Create a new document." ma:contentTypeScope="" ma:versionID="85bd582422fcec453fb827e91be9519d">
  <xsd:schema xmlns:xsd="http://www.w3.org/2001/XMLSchema" xmlns:xs="http://www.w3.org/2001/XMLSchema" xmlns:p="http://schemas.microsoft.com/office/2006/metadata/properties" xmlns:ns2="91f36920-86b5-4ff5-b081-36005448d36c" xmlns:ns3="fe46685c-a291-4a55-a310-2e229e918259" targetNamespace="http://schemas.microsoft.com/office/2006/metadata/properties" ma:root="true" ma:fieldsID="475ebb9abe177c8a920e68040d4a088a" ns2:_="" ns3:_="">
    <xsd:import namespace="91f36920-86b5-4ff5-b081-36005448d36c"/>
    <xsd:import namespace="fe46685c-a291-4a55-a310-2e229e918259"/>
    <xsd:element name="properties">
      <xsd:complexType>
        <xsd:sequence>
          <xsd:element name="documentManagement">
            <xsd:complexType>
              <xsd:all>
                <xsd:element ref="ns2:Review_x0020_Name" minOccurs="0"/>
                <xsd:element ref="ns2:Categor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f36920-86b5-4ff5-b081-36005448d36c" elementFormDefault="qualified">
    <xsd:import namespace="http://schemas.microsoft.com/office/2006/documentManagement/types"/>
    <xsd:import namespace="http://schemas.microsoft.com/office/infopath/2007/PartnerControls"/>
    <xsd:element name="Review_x0020_Name" ma:index="3" nillable="true" ma:displayName="Review Name" ma:default="2011GAW" ma:description="Shows School Boundary Review subfolder, ex. YearReview" ma:format="Dropdown" ma:internalName="Review_x0020_Name">
      <xsd:simpleType>
        <xsd:restriction base="dms:Choice">
          <xsd:enumeration value="2008"/>
          <xsd:enumeration value="2009"/>
          <xsd:enumeration value="2011GAW"/>
          <xsd:enumeration value="2011NOESP"/>
          <xsd:enumeration value="2012AVP"/>
          <xsd:enumeration value="2012DFH"/>
          <xsd:enumeration value="2012AJM"/>
          <xsd:enumeration value="2012OakNW"/>
          <xsd:enumeration value="2013ICP"/>
          <xsd:enumeration value="2015ERA103"/>
          <xsd:enumeration value="2015BOY"/>
          <xsd:enumeration value="2015OOD"/>
          <xsd:enumeration value="2016MAR"/>
          <xsd:enumeration value="2016BurlPAR"/>
          <xsd:enumeration value="2016BurlAltW"/>
        </xsd:restriction>
      </xsd:simpleType>
    </xsd:element>
    <xsd:element name="Category" ma:index="4" nillable="true" ma:displayName="Category" ma:default="Director's Report" ma:description="To filter documents for the School Boundary Reviews section" ma:format="Dropdown" ma:internalName="Category">
      <xsd:simpleType>
        <xsd:restriction base="dms:Choice">
          <xsd:enumeration value="Director's Report"/>
          <xsd:enumeration value="Board Reports"/>
          <xsd:enumeration value="PARC"/>
          <xsd:enumeration value="BRC"/>
          <xsd:enumeration value="Public Meeting"/>
          <xsd:enumeration value="Scenarios"/>
          <xsd:enumeration value="FAQ"/>
          <xsd:enumeration value="Other"/>
        </xsd:restriction>
      </xsd:simpleType>
    </xsd:element>
  </xsd:schema>
  <xsd:schema xmlns:xsd="http://www.w3.org/2001/XMLSchema" xmlns:xs="http://www.w3.org/2001/XMLSchema" xmlns:dms="http://schemas.microsoft.com/office/2006/documentManagement/types" xmlns:pc="http://schemas.microsoft.com/office/infopath/2007/PartnerControls" targetNamespace="fe46685c-a291-4a55-a310-2e229e918259" elementFormDefault="qualified">
    <xsd:import namespace="http://schemas.microsoft.com/office/2006/documentManagement/types"/>
    <xsd:import namespace="http://schemas.microsoft.com/office/infopath/2007/PartnerControls"/>
    <xsd:element name="SharedWithUsers" ma:index="7"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Review_x0020_Name xmlns="91f36920-86b5-4ff5-b081-36005448d36c">2011GAW</Review_x0020_Name>
    <Category xmlns="91f36920-86b5-4ff5-b081-36005448d36c">Director's Report</Category>
  </documentManagement>
</p:properties>
</file>

<file path=customXml/itemProps1.xml><?xml version="1.0" encoding="utf-8"?>
<ds:datastoreItem xmlns:ds="http://schemas.openxmlformats.org/officeDocument/2006/customXml" ds:itemID="{5D06B6DA-68DF-4C2C-A9D9-437E8472BA42}"/>
</file>

<file path=customXml/itemProps2.xml><?xml version="1.0" encoding="utf-8"?>
<ds:datastoreItem xmlns:ds="http://schemas.openxmlformats.org/officeDocument/2006/customXml" ds:itemID="{B93E616D-0BAA-4463-8167-011F3113AA6E}"/>
</file>

<file path=customXml/itemProps3.xml><?xml version="1.0" encoding="utf-8"?>
<ds:datastoreItem xmlns:ds="http://schemas.openxmlformats.org/officeDocument/2006/customXml" ds:itemID="{CE576A39-B5A3-43C9-BA5C-0B42579AC1A7}"/>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0x010100B8DF430CD5C86F4FBF1E745AF243FF71</vt:lpwstr>
  </property>
</Properties>
</file>