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8" Type="http://schemas.openxmlformats.org/officeDocument/2006/relationships/slide" Target="slides/slide4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8.xml"/><Relationship Id="rId7" Type="http://schemas.openxmlformats.org/officeDocument/2006/relationships/slide" Target="slides/slide3.xml"/><Relationship Id="rId17" Type="http://schemas.openxmlformats.org/officeDocument/2006/relationships/customXml" Target="../customXml/item1.xml"/><Relationship Id="rId2" Type="http://schemas.openxmlformats.org/officeDocument/2006/relationships/presProps" Target="presProps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1" Type="http://schemas.openxmlformats.org/officeDocument/2006/relationships/theme" Target="theme/theme2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customXml" Target="../customXml/item3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Milton #10 Boundary </a:t>
            </a:r>
            <a:r>
              <a:rPr lang="en"/>
              <a:t>Review</a:t>
            </a:r>
            <a:r>
              <a:rPr lang="en"/>
              <a:t> Feedback Form Review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Scenario 10c</a:t>
            </a:r>
            <a:endParaRPr/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11</a:t>
            </a:r>
            <a:r>
              <a:rPr lang="en"/>
              <a:t> liked it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12 were neutral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19 disliked it</a:t>
            </a:r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3850" y="762000"/>
            <a:ext cx="4572000" cy="36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Scenario Summary</a:t>
            </a:r>
            <a:endParaRPr/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Scenario 1e was the </a:t>
            </a:r>
            <a:r>
              <a:rPr lang="en"/>
              <a:t>favourite</a:t>
            </a:r>
            <a:r>
              <a:rPr lang="en"/>
              <a:t>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Scenario 10c was also the most neutral.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Scenario 10c was the most disliked</a:t>
            </a:r>
            <a:endParaRPr/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1800" y="2927195"/>
            <a:ext cx="3016100" cy="2216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700" y="2927208"/>
            <a:ext cx="3016100" cy="2216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27900" y="2927201"/>
            <a:ext cx="3016100" cy="221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Information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4162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38 attended the public meeting.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42 online responses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Common themes in feedback: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Bussing 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Driving/walking past other schools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Number of moves within 5 years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Walkability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Sibling </a:t>
            </a:r>
            <a:r>
              <a:rPr lang="en"/>
              <a:t>separation</a:t>
            </a:r>
            <a:r>
              <a:rPr lang="en"/>
              <a:t> (age difference and program)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Portables (at new and current schools)</a:t>
            </a:r>
            <a:endParaRPr/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669500" y="1152475"/>
            <a:ext cx="4162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Comments on Scenarios: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Bussing time is too long.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New f</a:t>
            </a:r>
            <a:r>
              <a:rPr lang="en"/>
              <a:t>amilies</a:t>
            </a:r>
            <a:r>
              <a:rPr lang="en"/>
              <a:t> in the (South) attend Milton SW #10 ps.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Limit the amount of major roads crossed. (</a:t>
            </a:r>
            <a:r>
              <a:rPr lang="en"/>
              <a:t>Concern over crossing Louis Saint Laurent.)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Bring SW pocket by Tiger Jeet Singh to Tiger Jeet Singh </a:t>
            </a:r>
            <a:r>
              <a:rPr lang="en"/>
              <a:t>instead</a:t>
            </a:r>
            <a:r>
              <a:rPr lang="en"/>
              <a:t> of a different school.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Scenario Suggestions &amp; Comments</a:t>
            </a:r>
            <a:endParaRPr/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"</a:t>
            </a:r>
            <a:r>
              <a:rPr lang="en" sz="1500"/>
              <a:t>Those moving into the new homes south of Louis Saint </a:t>
            </a:r>
            <a:r>
              <a:rPr lang="en" sz="1500"/>
              <a:t>Laurent</a:t>
            </a:r>
            <a:r>
              <a:rPr lang="en" sz="1500"/>
              <a:t> should attend Milton school #10.</a:t>
            </a:r>
            <a:r>
              <a:rPr lang="en" sz="1500"/>
              <a:t>"</a:t>
            </a:r>
            <a:endParaRPr sz="1500"/>
          </a:p>
          <a:p>
            <a: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"We would prefer a new scenario which would bring children to Tiger Jeet Singh in our own neighborhood which is only 5 - 8 minutes walk from our home. We won't have to wait for about an hour at the school bus stop and without proper notification, especially during cold winter months."</a:t>
            </a:r>
            <a:endParaRPr sz="1500"/>
          </a:p>
          <a:p>
            <a: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"Young children south of LSL shouldn’t have to walk by a high school, 2 -4 busy driveways and intersections"</a:t>
            </a:r>
            <a:endParaRPr sz="1500"/>
          </a:p>
          <a:p>
            <a: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"If my child attends the French program at the new school, her younger sibling should be allowed to attend the new school regardless of the English/French program."</a:t>
            </a: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Did You Hear About The Review?</a:t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3824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29</a:t>
            </a:r>
            <a:r>
              <a:rPr lang="en"/>
              <a:t> from email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14 from the school newsletter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7 from other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5 from a friend or family member</a:t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6400" y="2012336"/>
            <a:ext cx="4782474" cy="2961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Responses From Schools</a:t>
            </a:r>
            <a:endParaRPr/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3050" y="1749475"/>
            <a:ext cx="5857875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Response</a:t>
            </a:r>
            <a:r>
              <a:rPr lang="en"/>
              <a:t> By Program</a:t>
            </a:r>
            <a:endParaRPr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32</a:t>
            </a:r>
            <a:r>
              <a:rPr lang="en"/>
              <a:t> English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8 French Immersion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 Special Education</a:t>
            </a:r>
            <a:endParaRPr/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4238" y="929163"/>
            <a:ext cx="4791075" cy="378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Scenario 1e</a:t>
            </a:r>
            <a:endParaRPr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26 liked it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6 were neutral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10 disliked it</a:t>
            </a:r>
            <a:endParaRPr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8800" y="800100"/>
            <a:ext cx="4514850" cy="354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Scenario 8c</a:t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14 liked it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11 were neutral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17 disliked it</a:t>
            </a: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6563" y="852475"/>
            <a:ext cx="4505325" cy="343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Scenario 10a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22</a:t>
            </a:r>
            <a:r>
              <a:rPr lang="en"/>
              <a:t> liked it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9 were neutral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11 disliked it</a:t>
            </a: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3550" y="842950"/>
            <a:ext cx="4705350" cy="345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F430CD5C86F4FBF1E745AF243FF71" ma:contentTypeVersion="3" ma:contentTypeDescription="Create a new document." ma:contentTypeScope="" ma:versionID="85bd582422fcec453fb827e91be9519d">
  <xsd:schema xmlns:xsd="http://www.w3.org/2001/XMLSchema" xmlns:xs="http://www.w3.org/2001/XMLSchema" xmlns:p="http://schemas.microsoft.com/office/2006/metadata/properties" xmlns:ns2="91f36920-86b5-4ff5-b081-36005448d36c" xmlns:ns3="fe46685c-a291-4a55-a310-2e229e918259" targetNamespace="http://schemas.microsoft.com/office/2006/metadata/properties" ma:root="true" ma:fieldsID="475ebb9abe177c8a920e68040d4a088a" ns2:_="" ns3:_="">
    <xsd:import namespace="91f36920-86b5-4ff5-b081-36005448d36c"/>
    <xsd:import namespace="fe46685c-a291-4a55-a310-2e229e918259"/>
    <xsd:element name="properties">
      <xsd:complexType>
        <xsd:sequence>
          <xsd:element name="documentManagement">
            <xsd:complexType>
              <xsd:all>
                <xsd:element ref="ns2:Review_x0020_Name" minOccurs="0"/>
                <xsd:element ref="ns2:Categor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f36920-86b5-4ff5-b081-36005448d36c" elementFormDefault="qualified">
    <xsd:import namespace="http://schemas.microsoft.com/office/2006/documentManagement/types"/>
    <xsd:import namespace="http://schemas.microsoft.com/office/infopath/2007/PartnerControls"/>
    <xsd:element name="Review_x0020_Name" ma:index="3" nillable="true" ma:displayName="Review Name" ma:default="2011GAW" ma:description="Shows School Boundary Review subfolder, ex. YearReview" ma:format="Dropdown" ma:internalName="Review_x0020_Name">
      <xsd:simpleType>
        <xsd:restriction base="dms:Choice">
          <xsd:enumeration value="2008"/>
          <xsd:enumeration value="2009"/>
          <xsd:enumeration value="2011GAW"/>
          <xsd:enumeration value="2011NOESP"/>
          <xsd:enumeration value="2012AVP"/>
          <xsd:enumeration value="2012DFH"/>
          <xsd:enumeration value="2012AJM"/>
          <xsd:enumeration value="2012OakNW"/>
          <xsd:enumeration value="2013ICP"/>
          <xsd:enumeration value="2015ERA103"/>
          <xsd:enumeration value="2015BOY"/>
          <xsd:enumeration value="2015OOD"/>
          <xsd:enumeration value="2016MAR"/>
          <xsd:enumeration value="2016BurlPAR"/>
          <xsd:enumeration value="2016BurlAltW"/>
        </xsd:restriction>
      </xsd:simpleType>
    </xsd:element>
    <xsd:element name="Category" ma:index="4" nillable="true" ma:displayName="Category" ma:default="Director's Report" ma:description="To filter documents for the School Boundary Reviews section" ma:format="Dropdown" ma:internalName="Category">
      <xsd:simpleType>
        <xsd:restriction base="dms:Choice">
          <xsd:enumeration value="Director's Report"/>
          <xsd:enumeration value="Board Reports"/>
          <xsd:enumeration value="PARC"/>
          <xsd:enumeration value="BRC"/>
          <xsd:enumeration value="Public Meeting"/>
          <xsd:enumeration value="Scenarios"/>
          <xsd:enumeration value="FAQ"/>
          <xsd:enumeration value="O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6685c-a291-4a55-a310-2e229e918259" elementFormDefault="qualified">
    <xsd:import namespace="http://schemas.microsoft.com/office/2006/documentManagement/types"/>
    <xsd:import namespace="http://schemas.microsoft.com/office/infopath/2007/PartnerControls"/>
    <xsd:element name="SharedWithUsers" ma:index="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ew_x0020_Name xmlns="91f36920-86b5-4ff5-b081-36005448d36c">2011GAW</Review_x0020_Name>
    <Category xmlns="91f36920-86b5-4ff5-b081-36005448d36c">Director's Report</Category>
  </documentManagement>
</p:properties>
</file>

<file path=customXml/itemProps1.xml><?xml version="1.0" encoding="utf-8"?>
<ds:datastoreItem xmlns:ds="http://schemas.openxmlformats.org/officeDocument/2006/customXml" ds:itemID="{A5595BC9-17E4-4164-988D-3E3D3C0C40A6}"/>
</file>

<file path=customXml/itemProps2.xml><?xml version="1.0" encoding="utf-8"?>
<ds:datastoreItem xmlns:ds="http://schemas.openxmlformats.org/officeDocument/2006/customXml" ds:itemID="{4F1BB906-3B3C-4066-BA03-B6934F48314E}"/>
</file>

<file path=customXml/itemProps3.xml><?xml version="1.0" encoding="utf-8"?>
<ds:datastoreItem xmlns:ds="http://schemas.openxmlformats.org/officeDocument/2006/customXml" ds:itemID="{1C16726E-2862-4C02-9E2D-3B50AE8DA0D4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0x010100B8DF430CD5C86F4FBF1E745AF243FF71</vt:lpwstr>
  </property>
</Properties>
</file>